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2"/>
  </p:notesMasterIdLst>
  <p:handoutMasterIdLst>
    <p:handoutMasterId r:id="rId173"/>
  </p:handoutMasterIdLst>
  <p:sldIdLst>
    <p:sldId id="256" r:id="rId2"/>
    <p:sldId id="265" r:id="rId3"/>
    <p:sldId id="679" r:id="rId4"/>
    <p:sldId id="385" r:id="rId5"/>
    <p:sldId id="384" r:id="rId6"/>
    <p:sldId id="506" r:id="rId7"/>
    <p:sldId id="507" r:id="rId8"/>
    <p:sldId id="500" r:id="rId9"/>
    <p:sldId id="501" r:id="rId10"/>
    <p:sldId id="503" r:id="rId11"/>
    <p:sldId id="504" r:id="rId12"/>
    <p:sldId id="505" r:id="rId13"/>
    <p:sldId id="496" r:id="rId14"/>
    <p:sldId id="497" r:id="rId15"/>
    <p:sldId id="647" r:id="rId16"/>
    <p:sldId id="684" r:id="rId17"/>
    <p:sldId id="648" r:id="rId18"/>
    <p:sldId id="533" r:id="rId19"/>
    <p:sldId id="508" r:id="rId20"/>
    <p:sldId id="509" r:id="rId21"/>
    <p:sldId id="510" r:id="rId22"/>
    <p:sldId id="511" r:id="rId23"/>
    <p:sldId id="512" r:id="rId24"/>
    <p:sldId id="513" r:id="rId25"/>
    <p:sldId id="928" r:id="rId26"/>
    <p:sldId id="515" r:id="rId27"/>
    <p:sldId id="516" r:id="rId28"/>
    <p:sldId id="517" r:id="rId29"/>
    <p:sldId id="680" r:id="rId30"/>
    <p:sldId id="519" r:id="rId31"/>
    <p:sldId id="520" r:id="rId32"/>
    <p:sldId id="521" r:id="rId33"/>
    <p:sldId id="522" r:id="rId34"/>
    <p:sldId id="523" r:id="rId35"/>
    <p:sldId id="525" r:id="rId36"/>
    <p:sldId id="526" r:id="rId37"/>
    <p:sldId id="527" r:id="rId38"/>
    <p:sldId id="528" r:id="rId39"/>
    <p:sldId id="530" r:id="rId40"/>
    <p:sldId id="531" r:id="rId41"/>
    <p:sldId id="553" r:id="rId42"/>
    <p:sldId id="534" r:id="rId43"/>
    <p:sldId id="536" r:id="rId44"/>
    <p:sldId id="537" r:id="rId45"/>
    <p:sldId id="538" r:id="rId46"/>
    <p:sldId id="539" r:id="rId47"/>
    <p:sldId id="540" r:id="rId48"/>
    <p:sldId id="541" r:id="rId49"/>
    <p:sldId id="542" r:id="rId50"/>
    <p:sldId id="543" r:id="rId51"/>
    <p:sldId id="544" r:id="rId52"/>
    <p:sldId id="545" r:id="rId53"/>
    <p:sldId id="498" r:id="rId54"/>
    <p:sldId id="547" r:id="rId55"/>
    <p:sldId id="546" r:id="rId56"/>
    <p:sldId id="548" r:id="rId57"/>
    <p:sldId id="549" r:id="rId58"/>
    <p:sldId id="550" r:id="rId59"/>
    <p:sldId id="555" r:id="rId60"/>
    <p:sldId id="557" r:id="rId61"/>
    <p:sldId id="558" r:id="rId62"/>
    <p:sldId id="562" r:id="rId63"/>
    <p:sldId id="551" r:id="rId64"/>
    <p:sldId id="836" r:id="rId65"/>
    <p:sldId id="837" r:id="rId66"/>
    <p:sldId id="835" r:id="rId67"/>
    <p:sldId id="838" r:id="rId68"/>
    <p:sldId id="839" r:id="rId69"/>
    <p:sldId id="840" r:id="rId70"/>
    <p:sldId id="865" r:id="rId71"/>
    <p:sldId id="843" r:id="rId72"/>
    <p:sldId id="866" r:id="rId73"/>
    <p:sldId id="856" r:id="rId74"/>
    <p:sldId id="867" r:id="rId75"/>
    <p:sldId id="868" r:id="rId76"/>
    <p:sldId id="913" r:id="rId77"/>
    <p:sldId id="860" r:id="rId78"/>
    <p:sldId id="861" r:id="rId79"/>
    <p:sldId id="916" r:id="rId80"/>
    <p:sldId id="917" r:id="rId81"/>
    <p:sldId id="918" r:id="rId82"/>
    <p:sldId id="919" r:id="rId83"/>
    <p:sldId id="920" r:id="rId84"/>
    <p:sldId id="909" r:id="rId85"/>
    <p:sldId id="910" r:id="rId86"/>
    <p:sldId id="911" r:id="rId87"/>
    <p:sldId id="912" r:id="rId88"/>
    <p:sldId id="859" r:id="rId89"/>
    <p:sldId id="914" r:id="rId90"/>
    <p:sldId id="915" r:id="rId91"/>
    <p:sldId id="869" r:id="rId92"/>
    <p:sldId id="864" r:id="rId93"/>
    <p:sldId id="921" r:id="rId94"/>
    <p:sldId id="922" r:id="rId95"/>
    <p:sldId id="923" r:id="rId96"/>
    <p:sldId id="924" r:id="rId97"/>
    <p:sldId id="927" r:id="rId98"/>
    <p:sldId id="881" r:id="rId99"/>
    <p:sldId id="878" r:id="rId100"/>
    <p:sldId id="879" r:id="rId101"/>
    <p:sldId id="880" r:id="rId102"/>
    <p:sldId id="681" r:id="rId103"/>
    <p:sldId id="882" r:id="rId104"/>
    <p:sldId id="883" r:id="rId105"/>
    <p:sldId id="682" r:id="rId106"/>
    <p:sldId id="689" r:id="rId107"/>
    <p:sldId id="692" r:id="rId108"/>
    <p:sldId id="683" r:id="rId109"/>
    <p:sldId id="802" r:id="rId110"/>
    <p:sldId id="693" r:id="rId111"/>
    <p:sldId id="895" r:id="rId112"/>
    <p:sldId id="885" r:id="rId113"/>
    <p:sldId id="688" r:id="rId114"/>
    <p:sldId id="704" r:id="rId115"/>
    <p:sldId id="893" r:id="rId116"/>
    <p:sldId id="894" r:id="rId117"/>
    <p:sldId id="887" r:id="rId118"/>
    <p:sldId id="888" r:id="rId119"/>
    <p:sldId id="889" r:id="rId120"/>
    <p:sldId id="890" r:id="rId121"/>
    <p:sldId id="891" r:id="rId122"/>
    <p:sldId id="901" r:id="rId123"/>
    <p:sldId id="896" r:id="rId124"/>
    <p:sldId id="897" r:id="rId125"/>
    <p:sldId id="898" r:id="rId126"/>
    <p:sldId id="899" r:id="rId127"/>
    <p:sldId id="900" r:id="rId128"/>
    <p:sldId id="892" r:id="rId129"/>
    <p:sldId id="698" r:id="rId130"/>
    <p:sldId id="700" r:id="rId131"/>
    <p:sldId id="701" r:id="rId132"/>
    <p:sldId id="699" r:id="rId133"/>
    <p:sldId id="702" r:id="rId134"/>
    <p:sldId id="694" r:id="rId135"/>
    <p:sldId id="696" r:id="rId136"/>
    <p:sldId id="697" r:id="rId137"/>
    <p:sldId id="703" r:id="rId138"/>
    <p:sldId id="695" r:id="rId139"/>
    <p:sldId id="705" r:id="rId140"/>
    <p:sldId id="706" r:id="rId141"/>
    <p:sldId id="707" r:id="rId142"/>
    <p:sldId id="708" r:id="rId143"/>
    <p:sldId id="709" r:id="rId144"/>
    <p:sldId id="710" r:id="rId145"/>
    <p:sldId id="748" r:id="rId146"/>
    <p:sldId id="749" r:id="rId147"/>
    <p:sldId id="751" r:id="rId148"/>
    <p:sldId id="754" r:id="rId149"/>
    <p:sldId id="753" r:id="rId150"/>
    <p:sldId id="755" r:id="rId151"/>
    <p:sldId id="902" r:id="rId152"/>
    <p:sldId id="903" r:id="rId153"/>
    <p:sldId id="904" r:id="rId154"/>
    <p:sldId id="905" r:id="rId155"/>
    <p:sldId id="906" r:id="rId156"/>
    <p:sldId id="908" r:id="rId157"/>
    <p:sldId id="711" r:id="rId158"/>
    <p:sldId id="712" r:id="rId159"/>
    <p:sldId id="713" r:id="rId160"/>
    <p:sldId id="714" r:id="rId161"/>
    <p:sldId id="715" r:id="rId162"/>
    <p:sldId id="716" r:id="rId163"/>
    <p:sldId id="717" r:id="rId164"/>
    <p:sldId id="739" r:id="rId165"/>
    <p:sldId id="740" r:id="rId166"/>
    <p:sldId id="745" r:id="rId167"/>
    <p:sldId id="742" r:id="rId168"/>
    <p:sldId id="746" r:id="rId169"/>
    <p:sldId id="744" r:id="rId170"/>
    <p:sldId id="264" r:id="rId171"/>
  </p:sldIdLst>
  <p:sldSz cx="12192000" cy="6858000"/>
  <p:notesSz cx="6858000" cy="9144000"/>
  <p:embeddedFontLst>
    <p:embeddedFont>
      <p:font typeface="Calibri" panose="020F0502020204030204" pitchFamily="34" charset="0"/>
      <p:regular r:id="rId174"/>
      <p:bold r:id="rId175"/>
      <p:italic r:id="rId176"/>
      <p:boldItalic r:id="rId177"/>
    </p:embeddedFont>
    <p:embeddedFont>
      <p:font typeface="Cambria Math" panose="02040503050406030204" pitchFamily="18" charset="0"/>
      <p:regular r:id="rId178"/>
    </p:embeddedFont>
    <p:embeddedFont>
      <p:font typeface="Roboto Condensed" panose="02000000000000000000" pitchFamily="2" charset="0"/>
      <p:regular r:id="rId179"/>
      <p:bold r:id="rId180"/>
      <p:italic r:id="rId181"/>
      <p:boldItalic r:id="rId182"/>
    </p:embeddedFont>
    <p:embeddedFont>
      <p:font typeface="Roboto Condensed Light" panose="02000000000000000000" pitchFamily="2" charset="0"/>
      <p:regular r:id="rId183"/>
      <p:italic r:id="rId184"/>
    </p:embeddedFont>
    <p:embeddedFont>
      <p:font typeface="Wingdings 3" panose="05040102010807070707" pitchFamily="18" charset="2"/>
      <p:regular r:id="rId18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sy4UYvj8Wo1urfqqu53MLw==" hashData="63RbrUzEKKYmvvj7P0cXZnmOnMR3ihxVfzpqZ8Vg7jp9818adIwzX64ldsuSIeD3g/bLQiU7lc+qYZn2vX8Xog=="/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B1C"/>
    <a:srgbClr val="3D0FE7"/>
    <a:srgbClr val="301B92"/>
    <a:srgbClr val="D10233"/>
    <a:srgbClr val="F54337"/>
    <a:srgbClr val="673BB7"/>
    <a:srgbClr val="D81A60"/>
    <a:srgbClr val="0690DF"/>
    <a:srgbClr val="607D8B"/>
    <a:srgbClr val="ED5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4660"/>
  </p:normalViewPr>
  <p:slideViewPr>
    <p:cSldViewPr snapToGrid="0">
      <p:cViewPr>
        <p:scale>
          <a:sx n="50" d="100"/>
          <a:sy n="50" d="100"/>
        </p:scale>
        <p:origin x="1494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8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9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11.fntdata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.fntdata"/><Relationship Id="rId179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7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3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691E0-E0E7-464F-892B-71ACC2518A4D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3689D-5810-4E66-9D5F-1657D824C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60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jpe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jpeg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jpeg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jpeg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jpeg"/></Relationships>
</file>

<file path=ppt/slideLayouts/_rels/slideLayout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jpeg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jpeg"/><Relationship Id="rId4" Type="http://schemas.openxmlformats.org/officeDocument/2006/relationships/image" Target="../media/image11.png"/><Relationship Id="rId9" Type="http://schemas.openxmlformats.org/officeDocument/2006/relationships/image" Target="../media/image12.jpeg"/></Relationships>
</file>

<file path=ppt/slideLayouts/_rels/slideLayout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36D56FE-CA91-4481-9096-27448303AC2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A9098B4-06E7-4F44-8460-06BD47FE8A3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808334" y="2390621"/>
            <a:ext cx="3053806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0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7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0677938" y="6350844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Freeform 17">
            <a:extLst>
              <a:ext uri="{FF2B5EF4-FFF2-40B4-BE49-F238E27FC236}">
                <a16:creationId xmlns:a16="http://schemas.microsoft.com/office/drawing/2014/main" id="{1954C15C-4480-46EC-B85A-84BD879573AA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68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5C24A8B-C009-4A74-9481-67BB67CA49B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46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CFBA18-DBB7-4232-9BDC-C0D95AE93AF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84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E75AD4F-9BB9-4005-AB78-4A6D388A4C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57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964C355-848F-46E4-BB2A-EA2EE69FEBA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93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36D56FE-CA91-4481-9096-27448303AC2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57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561853C-B15A-4153-A982-7E7EB1213BC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015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76521A-C815-4A64-A047-CE405ED0E59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99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9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FEDEA24D-DFBA-460E-9D86-BD771BE9C2A2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Mehul A Chaurasia</a:t>
            </a: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33ED2F9C-91A5-4FEB-BFED-8CD964C8A821}"/>
              </a:ext>
            </a:extLst>
          </p:cNvPr>
          <p:cNvSpPr txBox="1">
            <a:spLocks/>
          </p:cNvSpPr>
          <p:nvPr userDrawn="1"/>
        </p:nvSpPr>
        <p:spPr>
          <a:xfrm>
            <a:off x="3965624" y="6723232"/>
            <a:ext cx="5716856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#2305HS203 (Mathematics for Computer Application)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2 – Numerical Linear Algebra</a:t>
            </a:r>
          </a:p>
        </p:txBody>
      </p:sp>
    </p:spTree>
    <p:extLst>
      <p:ext uri="{BB962C8B-B14F-4D97-AF65-F5344CB8AC3E}">
        <p14:creationId xmlns:p14="http://schemas.microsoft.com/office/powerpoint/2010/main" val="13069425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18DFAF-9B15-4199-9C36-C730A2CE6C5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777820-5CC5-5DD2-4933-0FCE58DE975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126656" y="2024185"/>
            <a:ext cx="2747023" cy="177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44A518A-BE68-4048-BDCB-77578CB5723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4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248CBD5-99BA-4017-857A-5ED400F4365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2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37BE47F4-44F3-4916-80C8-32824407205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Mehul A Chaurasia</a:t>
            </a: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B9D4494C-FED6-41D4-9C33-C90FED8BFBDC}"/>
              </a:ext>
            </a:extLst>
          </p:cNvPr>
          <p:cNvSpPr txBox="1">
            <a:spLocks/>
          </p:cNvSpPr>
          <p:nvPr userDrawn="1"/>
        </p:nvSpPr>
        <p:spPr>
          <a:xfrm>
            <a:off x="3965624" y="6723232"/>
            <a:ext cx="5716856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#2305HS203 (Mathematics for Computer Application)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2 – Numerical Linear Algebra</a:t>
            </a:r>
          </a:p>
        </p:txBody>
      </p:sp>
    </p:spTree>
    <p:extLst>
      <p:ext uri="{BB962C8B-B14F-4D97-AF65-F5344CB8AC3E}">
        <p14:creationId xmlns:p14="http://schemas.microsoft.com/office/powerpoint/2010/main" val="52993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</a:t>
            </a:r>
            <a:r>
              <a:rPr lang="en-US" sz="1200" b="0" kern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Vrunda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Amrutiya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933652" y="6604000"/>
            <a:ext cx="43246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#2301HS101 (Mathematics – 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2.1 – Matrix Theory - II</a:t>
            </a:r>
          </a:p>
        </p:txBody>
      </p:sp>
    </p:spTree>
    <p:extLst>
      <p:ext uri="{BB962C8B-B14F-4D97-AF65-F5344CB8AC3E}">
        <p14:creationId xmlns:p14="http://schemas.microsoft.com/office/powerpoint/2010/main" val="338578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49" y="2578895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0677938" y="6350844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631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</a:t>
            </a:r>
            <a:r>
              <a:rPr lang="en-US" sz="1200" b="0" kern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Vrunda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Amrutiya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933652" y="6604000"/>
            <a:ext cx="43246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#2301HS101 (Mathematics – 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2.1 – Matrix Theory - II</a:t>
            </a:r>
          </a:p>
        </p:txBody>
      </p:sp>
    </p:spTree>
    <p:extLst>
      <p:ext uri="{BB962C8B-B14F-4D97-AF65-F5344CB8AC3E}">
        <p14:creationId xmlns:p14="http://schemas.microsoft.com/office/powerpoint/2010/main" val="4185281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</a:t>
            </a:r>
            <a:r>
              <a:rPr lang="en-US" sz="1200" b="0" kern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Vrunda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Amrutiya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933652" y="6604000"/>
            <a:ext cx="43246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#2301HS101 (Mathematics – 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2.1 – Matrix Theory - II</a:t>
            </a:r>
          </a:p>
        </p:txBody>
      </p:sp>
    </p:spTree>
    <p:extLst>
      <p:ext uri="{BB962C8B-B14F-4D97-AF65-F5344CB8AC3E}">
        <p14:creationId xmlns:p14="http://schemas.microsoft.com/office/powerpoint/2010/main" val="1879831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31179" y="6000405"/>
            <a:ext cx="1649043" cy="501287"/>
            <a:chOff x="10721798" y="852808"/>
            <a:chExt cx="1339023" cy="40704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</a:t>
            </a:r>
            <a:r>
              <a:rPr lang="en-US" sz="1200" b="0" kern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Vrunda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Amrutiya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933652" y="6604000"/>
            <a:ext cx="4324696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#2301HS101 (Mathematics – 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2.1 – Matrix Theory - II</a:t>
            </a:r>
          </a:p>
        </p:txBody>
      </p:sp>
    </p:spTree>
    <p:extLst>
      <p:ext uri="{BB962C8B-B14F-4D97-AF65-F5344CB8AC3E}">
        <p14:creationId xmlns:p14="http://schemas.microsoft.com/office/powerpoint/2010/main" val="362067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779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693" r:id="rId2"/>
    <p:sldLayoutId id="2147483694" r:id="rId3"/>
    <p:sldLayoutId id="2147483695" r:id="rId4"/>
    <p:sldLayoutId id="2147483713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14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684" r:id="rId20"/>
    <p:sldLayoutId id="2147483711" r:id="rId21"/>
    <p:sldLayoutId id="214748371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18" Type="http://schemas.openxmlformats.org/officeDocument/2006/relationships/image" Target="../media/image620.png"/><Relationship Id="rId3" Type="http://schemas.openxmlformats.org/officeDocument/2006/relationships/image" Target="../media/image5810.png"/><Relationship Id="rId21" Type="http://schemas.openxmlformats.org/officeDocument/2006/relationships/image" Target="../media/image43.png"/><Relationship Id="rId7" Type="http://schemas.openxmlformats.org/officeDocument/2006/relationships/image" Target="../media/image541.png"/><Relationship Id="rId12" Type="http://schemas.openxmlformats.org/officeDocument/2006/relationships/image" Target="../media/image5011.png"/><Relationship Id="rId17" Type="http://schemas.openxmlformats.org/officeDocument/2006/relationships/image" Target="../media/image640.png"/><Relationship Id="rId25" Type="http://schemas.openxmlformats.org/officeDocument/2006/relationships/image" Target="../media/image501.png"/><Relationship Id="rId2" Type="http://schemas.openxmlformats.org/officeDocument/2006/relationships/image" Target="../media/image4610.png"/><Relationship Id="rId16" Type="http://schemas.openxmlformats.org/officeDocument/2006/relationships/image" Target="../media/image4212.png"/><Relationship Id="rId20" Type="http://schemas.openxmlformats.org/officeDocument/2006/relationships/image" Target="../media/image6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1.png"/><Relationship Id="rId11" Type="http://schemas.openxmlformats.org/officeDocument/2006/relationships/image" Target="../media/image4012.png"/><Relationship Id="rId24" Type="http://schemas.openxmlformats.org/officeDocument/2006/relationships/image" Target="../media/image710.png"/><Relationship Id="rId5" Type="http://schemas.openxmlformats.org/officeDocument/2006/relationships/image" Target="../media/image42.png"/><Relationship Id="rId15" Type="http://schemas.openxmlformats.org/officeDocument/2006/relationships/image" Target="../media/image602.png"/><Relationship Id="rId23" Type="http://schemas.openxmlformats.org/officeDocument/2006/relationships/image" Target="../media/image5310.png"/><Relationship Id="rId10" Type="http://schemas.openxmlformats.org/officeDocument/2006/relationships/image" Target="../media/image3210.png"/><Relationship Id="rId19" Type="http://schemas.openxmlformats.org/officeDocument/2006/relationships/image" Target="../media/image660.png"/><Relationship Id="rId4" Type="http://schemas.openxmlformats.org/officeDocument/2006/relationships/image" Target="../media/image5910.png"/><Relationship Id="rId9" Type="http://schemas.openxmlformats.org/officeDocument/2006/relationships/image" Target="../media/image562.png"/><Relationship Id="rId14" Type="http://schemas.openxmlformats.org/officeDocument/2006/relationships/image" Target="../media/image614.png"/><Relationship Id="rId22" Type="http://schemas.openxmlformats.org/officeDocument/2006/relationships/image" Target="../media/image52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2.png"/><Relationship Id="rId5" Type="http://schemas.openxmlformats.org/officeDocument/2006/relationships/image" Target="../media/image1710.png"/><Relationship Id="rId4" Type="http://schemas.openxmlformats.org/officeDocument/2006/relationships/image" Target="../media/image161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3.png"/><Relationship Id="rId3" Type="http://schemas.openxmlformats.org/officeDocument/2006/relationships/image" Target="../media/image1910.png"/><Relationship Id="rId7" Type="http://schemas.openxmlformats.org/officeDocument/2006/relationships/image" Target="../media/image2312.png"/><Relationship Id="rId2" Type="http://schemas.openxmlformats.org/officeDocument/2006/relationships/image" Target="../media/image1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10" Type="http://schemas.openxmlformats.org/officeDocument/2006/relationships/image" Target="../media/image2613.png"/><Relationship Id="rId4" Type="http://schemas.openxmlformats.org/officeDocument/2006/relationships/image" Target="../media/image2010.png"/><Relationship Id="rId9" Type="http://schemas.openxmlformats.org/officeDocument/2006/relationships/image" Target="../media/image251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3.png"/><Relationship Id="rId3" Type="http://schemas.openxmlformats.org/officeDocument/2006/relationships/image" Target="../media/image2813.png"/><Relationship Id="rId7" Type="http://schemas.openxmlformats.org/officeDocument/2006/relationships/image" Target="../media/image3010.png"/><Relationship Id="rId2" Type="http://schemas.openxmlformats.org/officeDocument/2006/relationships/image" Target="../media/image2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00.png"/><Relationship Id="rId11" Type="http://schemas.openxmlformats.org/officeDocument/2006/relationships/image" Target="../media/image3312.png"/><Relationship Id="rId5" Type="http://schemas.openxmlformats.org/officeDocument/2006/relationships/image" Target="../media/image27100.png"/><Relationship Id="rId10" Type="http://schemas.openxmlformats.org/officeDocument/2006/relationships/image" Target="../media/image3215.png"/><Relationship Id="rId4" Type="http://schemas.openxmlformats.org/officeDocument/2006/relationships/image" Target="../media/image2914.png"/><Relationship Id="rId9" Type="http://schemas.openxmlformats.org/officeDocument/2006/relationships/image" Target="../media/image3111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5.png"/><Relationship Id="rId2" Type="http://schemas.openxmlformats.org/officeDocument/2006/relationships/image" Target="../media/image31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00.png"/><Relationship Id="rId5" Type="http://schemas.openxmlformats.org/officeDocument/2006/relationships/image" Target="../media/image34100.png"/><Relationship Id="rId4" Type="http://schemas.openxmlformats.org/officeDocument/2006/relationships/image" Target="../media/image351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2.png"/><Relationship Id="rId7" Type="http://schemas.openxmlformats.org/officeDocument/2006/relationships/image" Target="../media/image4113.png"/><Relationship Id="rId2" Type="http://schemas.openxmlformats.org/officeDocument/2006/relationships/image" Target="../media/image36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13.png"/><Relationship Id="rId5" Type="http://schemas.openxmlformats.org/officeDocument/2006/relationships/image" Target="../media/image3914.png"/><Relationship Id="rId4" Type="http://schemas.openxmlformats.org/officeDocument/2006/relationships/image" Target="../media/image381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4.png"/><Relationship Id="rId2" Type="http://schemas.openxmlformats.org/officeDocument/2006/relationships/image" Target="../media/image42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13.png"/><Relationship Id="rId5" Type="http://schemas.openxmlformats.org/officeDocument/2006/relationships/image" Target="../media/image4580.png"/><Relationship Id="rId4" Type="http://schemas.openxmlformats.org/officeDocument/2006/relationships/image" Target="../media/image44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image" Target="../media/image4011.png"/><Relationship Id="rId18" Type="http://schemas.openxmlformats.org/officeDocument/2006/relationships/image" Target="../media/image860.png"/><Relationship Id="rId3" Type="http://schemas.openxmlformats.org/officeDocument/2006/relationships/image" Target="../media/image730.png"/><Relationship Id="rId21" Type="http://schemas.openxmlformats.org/officeDocument/2006/relationships/image" Target="../media/image670.png"/><Relationship Id="rId7" Type="http://schemas.openxmlformats.org/officeDocument/2006/relationships/image" Target="../media/image750.png"/><Relationship Id="rId12" Type="http://schemas.openxmlformats.org/officeDocument/2006/relationships/image" Target="../media/image800.png"/><Relationship Id="rId17" Type="http://schemas.openxmlformats.org/officeDocument/2006/relationships/image" Target="../media/image850.png"/><Relationship Id="rId2" Type="http://schemas.openxmlformats.org/officeDocument/2006/relationships/image" Target="../media/image4610.png"/><Relationship Id="rId16" Type="http://schemas.openxmlformats.org/officeDocument/2006/relationships/image" Target="../media/image8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0.png"/><Relationship Id="rId11" Type="http://schemas.openxmlformats.org/officeDocument/2006/relationships/image" Target="../media/image790.png"/><Relationship Id="rId5" Type="http://schemas.openxmlformats.org/officeDocument/2006/relationships/image" Target="../media/image520.png"/><Relationship Id="rId15" Type="http://schemas.openxmlformats.org/officeDocument/2006/relationships/image" Target="../media/image830.png"/><Relationship Id="rId10" Type="http://schemas.openxmlformats.org/officeDocument/2006/relationships/image" Target="../media/image780.png"/><Relationship Id="rId19" Type="http://schemas.openxmlformats.org/officeDocument/2006/relationships/image" Target="../media/image870.png"/><Relationship Id="rId4" Type="http://schemas.openxmlformats.org/officeDocument/2006/relationships/image" Target="../media/image5810.png"/><Relationship Id="rId9" Type="http://schemas.openxmlformats.org/officeDocument/2006/relationships/image" Target="../media/image77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0.png"/><Relationship Id="rId2" Type="http://schemas.openxmlformats.org/officeDocument/2006/relationships/image" Target="../media/image4714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0.png"/><Relationship Id="rId3" Type="http://schemas.openxmlformats.org/officeDocument/2006/relationships/image" Target="../media/image2721.png"/><Relationship Id="rId7" Type="http://schemas.openxmlformats.org/officeDocument/2006/relationships/image" Target="../media/image2762.png"/><Relationship Id="rId12" Type="http://schemas.openxmlformats.org/officeDocument/2006/relationships/image" Target="../media/image2831.png"/><Relationship Id="rId2" Type="http://schemas.openxmlformats.org/officeDocument/2006/relationships/image" Target="../media/image27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52.png"/><Relationship Id="rId11" Type="http://schemas.openxmlformats.org/officeDocument/2006/relationships/image" Target="../media/image2820.png"/><Relationship Id="rId5" Type="http://schemas.openxmlformats.org/officeDocument/2006/relationships/image" Target="../media/image2742.png"/><Relationship Id="rId10" Type="http://schemas.openxmlformats.org/officeDocument/2006/relationships/image" Target="../media/image2817.png"/><Relationship Id="rId4" Type="http://schemas.openxmlformats.org/officeDocument/2006/relationships/image" Target="../media/image2731.png"/><Relationship Id="rId9" Type="http://schemas.openxmlformats.org/officeDocument/2006/relationships/image" Target="../media/image279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3.png"/><Relationship Id="rId3" Type="http://schemas.openxmlformats.org/officeDocument/2006/relationships/image" Target="../media/image2715.png"/><Relationship Id="rId7" Type="http://schemas.openxmlformats.org/officeDocument/2006/relationships/image" Target="../media/image2751.png"/><Relationship Id="rId2" Type="http://schemas.openxmlformats.org/officeDocument/2006/relationships/image" Target="../media/image64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41.png"/><Relationship Id="rId5" Type="http://schemas.openxmlformats.org/officeDocument/2006/relationships/image" Target="../media/image2732.png"/><Relationship Id="rId10" Type="http://schemas.openxmlformats.org/officeDocument/2006/relationships/image" Target="../media/image6510.png"/><Relationship Id="rId4" Type="http://schemas.openxmlformats.org/officeDocument/2006/relationships/image" Target="../media/image2722.png"/><Relationship Id="rId9" Type="http://schemas.openxmlformats.org/officeDocument/2006/relationships/image" Target="../media/image644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2.png"/><Relationship Id="rId13" Type="http://schemas.openxmlformats.org/officeDocument/2006/relationships/image" Target="../media/image103.png"/><Relationship Id="rId3" Type="http://schemas.openxmlformats.org/officeDocument/2006/relationships/image" Target="../media/image2781.png"/><Relationship Id="rId7" Type="http://schemas.openxmlformats.org/officeDocument/2006/relationships/image" Target="../media/image2821.png"/><Relationship Id="rId12" Type="http://schemas.openxmlformats.org/officeDocument/2006/relationships/image" Target="../media/image102.png"/><Relationship Id="rId17" Type="http://schemas.openxmlformats.org/officeDocument/2006/relationships/image" Target="../media/image2971.png"/><Relationship Id="rId2" Type="http://schemas.openxmlformats.org/officeDocument/2006/relationships/image" Target="../media/image6610.png"/><Relationship Id="rId16" Type="http://schemas.openxmlformats.org/officeDocument/2006/relationships/image" Target="../media/image7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11.png"/><Relationship Id="rId11" Type="http://schemas.openxmlformats.org/officeDocument/2006/relationships/image" Target="../media/image101.png"/><Relationship Id="rId5" Type="http://schemas.openxmlformats.org/officeDocument/2006/relationships/image" Target="../media/image2816.png"/><Relationship Id="rId15" Type="http://schemas.openxmlformats.org/officeDocument/2006/relationships/image" Target="../media/image2961.png"/><Relationship Id="rId10" Type="http://schemas.openxmlformats.org/officeDocument/2006/relationships/image" Target="../media/image6910.png"/><Relationship Id="rId4" Type="http://schemas.openxmlformats.org/officeDocument/2006/relationships/image" Target="../media/image2791.png"/><Relationship Id="rId9" Type="http://schemas.openxmlformats.org/officeDocument/2006/relationships/image" Target="../media/image97.png"/><Relationship Id="rId14" Type="http://schemas.openxmlformats.org/officeDocument/2006/relationships/image" Target="../media/image6800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2.png"/><Relationship Id="rId3" Type="http://schemas.openxmlformats.org/officeDocument/2006/relationships/image" Target="../media/image6411.png"/><Relationship Id="rId7" Type="http://schemas.openxmlformats.org/officeDocument/2006/relationships/image" Target="../media/image7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5.png"/><Relationship Id="rId11" Type="http://schemas.openxmlformats.org/officeDocument/2006/relationships/image" Target="../media/image103.png"/><Relationship Id="rId5" Type="http://schemas.openxmlformats.org/officeDocument/2006/relationships/image" Target="../media/image669.png"/><Relationship Id="rId10" Type="http://schemas.openxmlformats.org/officeDocument/2006/relationships/image" Target="../media/image102.png"/><Relationship Id="rId4" Type="http://schemas.openxmlformats.org/officeDocument/2006/relationships/image" Target="../media/image746.png"/><Relationship Id="rId9" Type="http://schemas.openxmlformats.org/officeDocument/2006/relationships/image" Target="../media/image101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5.png"/><Relationship Id="rId3" Type="http://schemas.openxmlformats.org/officeDocument/2006/relationships/image" Target="../media/image687.png"/><Relationship Id="rId7" Type="http://schemas.openxmlformats.org/officeDocument/2006/relationships/image" Target="../media/image3643.png"/><Relationship Id="rId12" Type="http://schemas.openxmlformats.org/officeDocument/2006/relationships/image" Target="../media/image103.png"/><Relationship Id="rId2" Type="http://schemas.openxmlformats.org/officeDocument/2006/relationships/image" Target="../media/image3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4.png"/><Relationship Id="rId11" Type="http://schemas.openxmlformats.org/officeDocument/2006/relationships/image" Target="../media/image102.png"/><Relationship Id="rId5" Type="http://schemas.openxmlformats.org/officeDocument/2006/relationships/image" Target="../media/image689.png"/><Relationship Id="rId10" Type="http://schemas.openxmlformats.org/officeDocument/2006/relationships/image" Target="../media/image101.png"/><Relationship Id="rId4" Type="http://schemas.openxmlformats.org/officeDocument/2006/relationships/image" Target="../media/image688.png"/><Relationship Id="rId9" Type="http://schemas.openxmlformats.org/officeDocument/2006/relationships/image" Target="../media/image699.png"/></Relationships>
</file>

<file path=ppt/slides/_rels/slide1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5.png"/><Relationship Id="rId18" Type="http://schemas.openxmlformats.org/officeDocument/2006/relationships/image" Target="../media/image757.png"/><Relationship Id="rId26" Type="http://schemas.openxmlformats.org/officeDocument/2006/relationships/image" Target="../media/image846.png"/><Relationship Id="rId39" Type="http://schemas.openxmlformats.org/officeDocument/2006/relationships/image" Target="../media/image963.png"/><Relationship Id="rId21" Type="http://schemas.openxmlformats.org/officeDocument/2006/relationships/image" Target="../media/image777.png"/><Relationship Id="rId34" Type="http://schemas.openxmlformats.org/officeDocument/2006/relationships/image" Target="../media/image954.png"/><Relationship Id="rId7" Type="http://schemas.openxmlformats.org/officeDocument/2006/relationships/image" Target="../media/image6941.png"/><Relationship Id="rId12" Type="http://schemas.openxmlformats.org/officeDocument/2006/relationships/image" Target="../media/image704.png"/><Relationship Id="rId17" Type="http://schemas.openxmlformats.org/officeDocument/2006/relationships/image" Target="../media/image751.png"/><Relationship Id="rId25" Type="http://schemas.openxmlformats.org/officeDocument/2006/relationships/image" Target="../media/image804.png"/><Relationship Id="rId33" Type="http://schemas.openxmlformats.org/officeDocument/2006/relationships/image" Target="../media/image953.png"/><Relationship Id="rId38" Type="http://schemas.openxmlformats.org/officeDocument/2006/relationships/image" Target="../media/image959.png"/><Relationship Id="rId2" Type="http://schemas.openxmlformats.org/officeDocument/2006/relationships/image" Target="../media/image3723.png"/><Relationship Id="rId16" Type="http://schemas.openxmlformats.org/officeDocument/2006/relationships/image" Target="../media/image749.png"/><Relationship Id="rId20" Type="http://schemas.openxmlformats.org/officeDocument/2006/relationships/image" Target="../media/image776.png"/><Relationship Id="rId29" Type="http://schemas.openxmlformats.org/officeDocument/2006/relationships/image" Target="../media/image9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91.png"/><Relationship Id="rId11" Type="http://schemas.openxmlformats.org/officeDocument/2006/relationships/image" Target="../media/image703.png"/><Relationship Id="rId24" Type="http://schemas.openxmlformats.org/officeDocument/2006/relationships/image" Target="../media/image803.png"/><Relationship Id="rId32" Type="http://schemas.openxmlformats.org/officeDocument/2006/relationships/image" Target="../media/image952.png"/><Relationship Id="rId37" Type="http://schemas.openxmlformats.org/officeDocument/2006/relationships/image" Target="../media/image958.png"/><Relationship Id="rId40" Type="http://schemas.openxmlformats.org/officeDocument/2006/relationships/image" Target="../media/image964.png"/><Relationship Id="rId5" Type="http://schemas.openxmlformats.org/officeDocument/2006/relationships/image" Target="../media/image6881.png"/><Relationship Id="rId15" Type="http://schemas.openxmlformats.org/officeDocument/2006/relationships/image" Target="../media/image717.png"/><Relationship Id="rId23" Type="http://schemas.openxmlformats.org/officeDocument/2006/relationships/image" Target="../media/image796.png"/><Relationship Id="rId28" Type="http://schemas.openxmlformats.org/officeDocument/2006/relationships/image" Target="../media/image946.png"/><Relationship Id="rId36" Type="http://schemas.openxmlformats.org/officeDocument/2006/relationships/image" Target="../media/image957.png"/><Relationship Id="rId10" Type="http://schemas.openxmlformats.org/officeDocument/2006/relationships/image" Target="../media/image702.png"/><Relationship Id="rId19" Type="http://schemas.openxmlformats.org/officeDocument/2006/relationships/image" Target="../media/image772.png"/><Relationship Id="rId31" Type="http://schemas.openxmlformats.org/officeDocument/2006/relationships/image" Target="../media/image949.png"/><Relationship Id="rId4" Type="http://schemas.openxmlformats.org/officeDocument/2006/relationships/image" Target="../media/image1012.png"/><Relationship Id="rId9" Type="http://schemas.openxmlformats.org/officeDocument/2006/relationships/image" Target="../media/image6991.png"/><Relationship Id="rId14" Type="http://schemas.openxmlformats.org/officeDocument/2006/relationships/image" Target="../media/image707.png"/><Relationship Id="rId22" Type="http://schemas.openxmlformats.org/officeDocument/2006/relationships/image" Target="../media/image786.png"/><Relationship Id="rId27" Type="http://schemas.openxmlformats.org/officeDocument/2006/relationships/image" Target="../media/image945.png"/><Relationship Id="rId30" Type="http://schemas.openxmlformats.org/officeDocument/2006/relationships/image" Target="../media/image948.png"/><Relationship Id="rId35" Type="http://schemas.openxmlformats.org/officeDocument/2006/relationships/image" Target="../media/image956.png"/><Relationship Id="rId8" Type="http://schemas.openxmlformats.org/officeDocument/2006/relationships/image" Target="../media/image6951.png"/><Relationship Id="rId3" Type="http://schemas.openxmlformats.org/officeDocument/2006/relationships/image" Target="../media/image373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2.png"/><Relationship Id="rId3" Type="http://schemas.openxmlformats.org/officeDocument/2006/relationships/image" Target="../media/image3031.png"/><Relationship Id="rId7" Type="http://schemas.openxmlformats.org/officeDocument/2006/relationships/image" Target="../media/image3151.png"/><Relationship Id="rId2" Type="http://schemas.openxmlformats.org/officeDocument/2006/relationships/image" Target="../media/image66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31.png"/><Relationship Id="rId11" Type="http://schemas.openxmlformats.org/officeDocument/2006/relationships/image" Target="../media/image3442.png"/><Relationship Id="rId5" Type="http://schemas.openxmlformats.org/officeDocument/2006/relationships/image" Target="../media/image3082.png"/><Relationship Id="rId10" Type="http://schemas.openxmlformats.org/officeDocument/2006/relationships/image" Target="../media/image3402.png"/><Relationship Id="rId4" Type="http://schemas.openxmlformats.org/officeDocument/2006/relationships/image" Target="../media/image3041.png"/><Relationship Id="rId9" Type="http://schemas.openxmlformats.org/officeDocument/2006/relationships/image" Target="../media/image317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2.png"/><Relationship Id="rId3" Type="http://schemas.openxmlformats.org/officeDocument/2006/relationships/image" Target="../media/image3642.png"/><Relationship Id="rId7" Type="http://schemas.openxmlformats.org/officeDocument/2006/relationships/image" Target="../media/image3742.png"/><Relationship Id="rId2" Type="http://schemas.openxmlformats.org/officeDocument/2006/relationships/image" Target="../media/image67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32.png"/><Relationship Id="rId5" Type="http://schemas.openxmlformats.org/officeDocument/2006/relationships/image" Target="../media/image3722.png"/><Relationship Id="rId10" Type="http://schemas.openxmlformats.org/officeDocument/2006/relationships/image" Target="../media/image3792.png"/><Relationship Id="rId4" Type="http://schemas.openxmlformats.org/officeDocument/2006/relationships/image" Target="../media/image3701.png"/><Relationship Id="rId9" Type="http://schemas.openxmlformats.org/officeDocument/2006/relationships/image" Target="../media/image3782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2.png"/><Relationship Id="rId13" Type="http://schemas.openxmlformats.org/officeDocument/2006/relationships/image" Target="../media/image3942.png"/><Relationship Id="rId3" Type="http://schemas.openxmlformats.org/officeDocument/2006/relationships/image" Target="../media/image3822.png"/><Relationship Id="rId7" Type="http://schemas.openxmlformats.org/officeDocument/2006/relationships/image" Target="../media/image3872.png"/><Relationship Id="rId12" Type="http://schemas.openxmlformats.org/officeDocument/2006/relationships/image" Target="../media/image3932.png"/><Relationship Id="rId17" Type="http://schemas.openxmlformats.org/officeDocument/2006/relationships/image" Target="../media/image3982.png"/><Relationship Id="rId2" Type="http://schemas.openxmlformats.org/officeDocument/2006/relationships/image" Target="../media/image3800.png"/><Relationship Id="rId16" Type="http://schemas.openxmlformats.org/officeDocument/2006/relationships/image" Target="../media/image39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0.png"/><Relationship Id="rId11" Type="http://schemas.openxmlformats.org/officeDocument/2006/relationships/image" Target="../media/image3916.png"/><Relationship Id="rId5" Type="http://schemas.openxmlformats.org/officeDocument/2006/relationships/image" Target="../media/image3850.png"/><Relationship Id="rId15" Type="http://schemas.openxmlformats.org/officeDocument/2006/relationships/image" Target="../media/image3963.png"/><Relationship Id="rId10" Type="http://schemas.openxmlformats.org/officeDocument/2006/relationships/image" Target="../media/image3901.png"/><Relationship Id="rId4" Type="http://schemas.openxmlformats.org/officeDocument/2006/relationships/image" Target="../media/image3841.png"/><Relationship Id="rId9" Type="http://schemas.openxmlformats.org/officeDocument/2006/relationships/image" Target="../media/image3890.png"/><Relationship Id="rId14" Type="http://schemas.openxmlformats.org/officeDocument/2006/relationships/image" Target="../media/image39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10.png"/><Relationship Id="rId13" Type="http://schemas.openxmlformats.org/officeDocument/2006/relationships/image" Target="../media/image1010.png"/><Relationship Id="rId18" Type="http://schemas.openxmlformats.org/officeDocument/2006/relationships/image" Target="../media/image1060.png"/><Relationship Id="rId3" Type="http://schemas.openxmlformats.org/officeDocument/2006/relationships/image" Target="../media/image180.png"/><Relationship Id="rId7" Type="http://schemas.openxmlformats.org/officeDocument/2006/relationships/image" Target="../media/image950.png"/><Relationship Id="rId12" Type="http://schemas.openxmlformats.org/officeDocument/2006/relationships/image" Target="../media/image690.png"/><Relationship Id="rId17" Type="http://schemas.openxmlformats.org/officeDocument/2006/relationships/image" Target="../media/image1050.png"/><Relationship Id="rId2" Type="http://schemas.openxmlformats.org/officeDocument/2006/relationships/image" Target="../media/image45.png"/><Relationship Id="rId16" Type="http://schemas.openxmlformats.org/officeDocument/2006/relationships/image" Target="../media/image10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0.png"/><Relationship Id="rId11" Type="http://schemas.openxmlformats.org/officeDocument/2006/relationships/image" Target="../media/image990.png"/><Relationship Id="rId5" Type="http://schemas.openxmlformats.org/officeDocument/2006/relationships/image" Target="../media/image930.png"/><Relationship Id="rId15" Type="http://schemas.openxmlformats.org/officeDocument/2006/relationships/image" Target="../media/image1030.png"/><Relationship Id="rId10" Type="http://schemas.openxmlformats.org/officeDocument/2006/relationships/image" Target="../media/image980.png"/><Relationship Id="rId19" Type="http://schemas.openxmlformats.org/officeDocument/2006/relationships/image" Target="../media/image700.png"/><Relationship Id="rId4" Type="http://schemas.openxmlformats.org/officeDocument/2006/relationships/image" Target="../media/image920.png"/><Relationship Id="rId9" Type="http://schemas.openxmlformats.org/officeDocument/2006/relationships/image" Target="../media/image970.png"/><Relationship Id="rId14" Type="http://schemas.openxmlformats.org/officeDocument/2006/relationships/image" Target="../media/image1020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0.png"/><Relationship Id="rId3" Type="http://schemas.openxmlformats.org/officeDocument/2006/relationships/image" Target="../media/image6710.png"/><Relationship Id="rId7" Type="http://schemas.openxmlformats.org/officeDocument/2006/relationships/image" Target="../media/image444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2.png"/><Relationship Id="rId5" Type="http://schemas.openxmlformats.org/officeDocument/2006/relationships/image" Target="../media/image4015.png"/><Relationship Id="rId4" Type="http://schemas.openxmlformats.org/officeDocument/2006/relationships/image" Target="../media/image3992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0.png"/><Relationship Id="rId3" Type="http://schemas.openxmlformats.org/officeDocument/2006/relationships/image" Target="../media/image6710.png"/><Relationship Id="rId7" Type="http://schemas.openxmlformats.org/officeDocument/2006/relationships/image" Target="../media/image465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40.png"/><Relationship Id="rId5" Type="http://schemas.openxmlformats.org/officeDocument/2006/relationships/image" Target="../media/image4630.png"/><Relationship Id="rId10" Type="http://schemas.openxmlformats.org/officeDocument/2006/relationships/image" Target="../media/image4970.png"/><Relationship Id="rId4" Type="http://schemas.openxmlformats.org/officeDocument/2006/relationships/image" Target="../media/image4620.png"/><Relationship Id="rId9" Type="http://schemas.openxmlformats.org/officeDocument/2006/relationships/image" Target="../media/image4670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3.png"/><Relationship Id="rId13" Type="http://schemas.openxmlformats.org/officeDocument/2006/relationships/image" Target="../media/image5750.png"/><Relationship Id="rId18" Type="http://schemas.openxmlformats.org/officeDocument/2006/relationships/image" Target="../media/image6461.png"/><Relationship Id="rId26" Type="http://schemas.openxmlformats.org/officeDocument/2006/relationships/image" Target="../media/image6681.png"/><Relationship Id="rId3" Type="http://schemas.openxmlformats.org/officeDocument/2006/relationships/image" Target="../media/image966.png"/><Relationship Id="rId21" Type="http://schemas.openxmlformats.org/officeDocument/2006/relationships/image" Target="../media/image6550.png"/><Relationship Id="rId7" Type="http://schemas.openxmlformats.org/officeDocument/2006/relationships/image" Target="../media/image3042.png"/><Relationship Id="rId12" Type="http://schemas.openxmlformats.org/officeDocument/2006/relationships/image" Target="../media/image5740.png"/><Relationship Id="rId17" Type="http://schemas.openxmlformats.org/officeDocument/2006/relationships/image" Target="../media/image6451.png"/><Relationship Id="rId25" Type="http://schemas.openxmlformats.org/officeDocument/2006/relationships/image" Target="../media/image6651.png"/><Relationship Id="rId2" Type="http://schemas.openxmlformats.org/officeDocument/2006/relationships/image" Target="../media/image6710.png"/><Relationship Id="rId16" Type="http://schemas.openxmlformats.org/officeDocument/2006/relationships/image" Target="../media/image6090.png"/><Relationship Id="rId20" Type="http://schemas.openxmlformats.org/officeDocument/2006/relationships/image" Target="../media/image6540.png"/><Relationship Id="rId29" Type="http://schemas.openxmlformats.org/officeDocument/2006/relationships/image" Target="../media/image6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1.png"/><Relationship Id="rId11" Type="http://schemas.openxmlformats.org/officeDocument/2006/relationships/image" Target="../media/image5730.png"/><Relationship Id="rId24" Type="http://schemas.openxmlformats.org/officeDocument/2006/relationships/image" Target="../media/image6581.png"/><Relationship Id="rId32" Type="http://schemas.openxmlformats.org/officeDocument/2006/relationships/image" Target="../media/image6851.png"/><Relationship Id="rId5" Type="http://schemas.openxmlformats.org/officeDocument/2006/relationships/image" Target="../media/image2671.png"/><Relationship Id="rId15" Type="http://schemas.openxmlformats.org/officeDocument/2006/relationships/image" Target="../media/image5780.png"/><Relationship Id="rId23" Type="http://schemas.openxmlformats.org/officeDocument/2006/relationships/image" Target="../media/image6571.png"/><Relationship Id="rId28" Type="http://schemas.openxmlformats.org/officeDocument/2006/relationships/image" Target="../media/image6751.png"/><Relationship Id="rId10" Type="http://schemas.openxmlformats.org/officeDocument/2006/relationships/image" Target="../media/image5690.png"/><Relationship Id="rId19" Type="http://schemas.openxmlformats.org/officeDocument/2006/relationships/image" Target="../media/image6530.png"/><Relationship Id="rId31" Type="http://schemas.openxmlformats.org/officeDocument/2006/relationships/image" Target="../media/image6790.png"/><Relationship Id="rId4" Type="http://schemas.openxmlformats.org/officeDocument/2006/relationships/image" Target="../media/image2642.png"/><Relationship Id="rId9" Type="http://schemas.openxmlformats.org/officeDocument/2006/relationships/image" Target="../media/image3132.png"/><Relationship Id="rId14" Type="http://schemas.openxmlformats.org/officeDocument/2006/relationships/image" Target="../media/image5760.png"/><Relationship Id="rId22" Type="http://schemas.openxmlformats.org/officeDocument/2006/relationships/image" Target="../media/image6560.png"/><Relationship Id="rId27" Type="http://schemas.openxmlformats.org/officeDocument/2006/relationships/image" Target="../media/image6691.png"/><Relationship Id="rId30" Type="http://schemas.openxmlformats.org/officeDocument/2006/relationships/image" Target="../media/image6780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90.png"/><Relationship Id="rId3" Type="http://schemas.openxmlformats.org/officeDocument/2006/relationships/image" Target="../media/image6870.png"/><Relationship Id="rId7" Type="http://schemas.openxmlformats.org/officeDocument/2006/relationships/image" Target="../media/image6950.png"/><Relationship Id="rId12" Type="http://schemas.openxmlformats.org/officeDocument/2006/relationships/image" Target="../media/image7050.png"/><Relationship Id="rId2" Type="http://schemas.openxmlformats.org/officeDocument/2006/relationships/image" Target="../media/image68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40.png"/><Relationship Id="rId11" Type="http://schemas.openxmlformats.org/officeDocument/2006/relationships/image" Target="../media/image7040.png"/><Relationship Id="rId5" Type="http://schemas.openxmlformats.org/officeDocument/2006/relationships/image" Target="../media/image6890.png"/><Relationship Id="rId10" Type="http://schemas.openxmlformats.org/officeDocument/2006/relationships/image" Target="../media/image7030.png"/><Relationship Id="rId4" Type="http://schemas.openxmlformats.org/officeDocument/2006/relationships/image" Target="../media/image6880.png"/><Relationship Id="rId9" Type="http://schemas.openxmlformats.org/officeDocument/2006/relationships/image" Target="../media/image702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60.png"/><Relationship Id="rId3" Type="http://schemas.openxmlformats.org/officeDocument/2006/relationships/image" Target="../media/image7170.png"/><Relationship Id="rId7" Type="http://schemas.openxmlformats.org/officeDocument/2006/relationships/image" Target="../media/image7720.png"/><Relationship Id="rId2" Type="http://schemas.openxmlformats.org/officeDocument/2006/relationships/image" Target="../media/image70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70.png"/><Relationship Id="rId5" Type="http://schemas.openxmlformats.org/officeDocument/2006/relationships/image" Target="../media/image7510.png"/><Relationship Id="rId10" Type="http://schemas.openxmlformats.org/officeDocument/2006/relationships/image" Target="../media/image7860.png"/><Relationship Id="rId4" Type="http://schemas.openxmlformats.org/officeDocument/2006/relationships/image" Target="../media/image7490.png"/><Relationship Id="rId9" Type="http://schemas.openxmlformats.org/officeDocument/2006/relationships/image" Target="../media/image7770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60.png"/><Relationship Id="rId13" Type="http://schemas.openxmlformats.org/officeDocument/2006/relationships/image" Target="../media/image266.png"/><Relationship Id="rId3" Type="http://schemas.openxmlformats.org/officeDocument/2006/relationships/image" Target="../media/image8030.png"/><Relationship Id="rId7" Type="http://schemas.openxmlformats.org/officeDocument/2006/relationships/image" Target="../media/image9450.png"/><Relationship Id="rId12" Type="http://schemas.openxmlformats.org/officeDocument/2006/relationships/image" Target="../media/image107.png"/><Relationship Id="rId17" Type="http://schemas.openxmlformats.org/officeDocument/2006/relationships/image" Target="../media/image9580.png"/><Relationship Id="rId2" Type="http://schemas.openxmlformats.org/officeDocument/2006/relationships/image" Target="../media/image7960.png"/><Relationship Id="rId16" Type="http://schemas.openxmlformats.org/officeDocument/2006/relationships/image" Target="../media/image9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70.png"/><Relationship Id="rId11" Type="http://schemas.openxmlformats.org/officeDocument/2006/relationships/image" Target="../media/image106.png"/><Relationship Id="rId5" Type="http://schemas.openxmlformats.org/officeDocument/2006/relationships/image" Target="../media/image8461.png"/><Relationship Id="rId15" Type="http://schemas.openxmlformats.org/officeDocument/2006/relationships/image" Target="../media/image9560.png"/><Relationship Id="rId10" Type="http://schemas.openxmlformats.org/officeDocument/2006/relationships/image" Target="../media/image9480.png"/><Relationship Id="rId4" Type="http://schemas.openxmlformats.org/officeDocument/2006/relationships/image" Target="../media/image8040.png"/><Relationship Id="rId9" Type="http://schemas.openxmlformats.org/officeDocument/2006/relationships/image" Target="../media/image9470.png"/><Relationship Id="rId14" Type="http://schemas.openxmlformats.org/officeDocument/2006/relationships/image" Target="../media/image9540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590.png"/><Relationship Id="rId7" Type="http://schemas.openxmlformats.org/officeDocument/2006/relationships/image" Target="../media/image9660.png"/><Relationship Id="rId2" Type="http://schemas.openxmlformats.org/officeDocument/2006/relationships/image" Target="../media/image70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50.png"/><Relationship Id="rId5" Type="http://schemas.openxmlformats.org/officeDocument/2006/relationships/image" Target="../media/image9640.png"/><Relationship Id="rId10" Type="http://schemas.openxmlformats.org/officeDocument/2006/relationships/image" Target="../media/image266.png"/><Relationship Id="rId4" Type="http://schemas.openxmlformats.org/officeDocument/2006/relationships/image" Target="../media/image9630.png"/><Relationship Id="rId9" Type="http://schemas.openxmlformats.org/officeDocument/2006/relationships/image" Target="../media/image107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3.png"/><Relationship Id="rId3" Type="http://schemas.openxmlformats.org/officeDocument/2006/relationships/image" Target="../media/image976.png"/><Relationship Id="rId7" Type="http://schemas.openxmlformats.org/officeDocument/2006/relationships/image" Target="../media/image9730.png"/><Relationship Id="rId2" Type="http://schemas.openxmlformats.org/officeDocument/2006/relationships/image" Target="../media/image70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9.png"/><Relationship Id="rId5" Type="http://schemas.openxmlformats.org/officeDocument/2006/relationships/image" Target="../media/image978.png"/><Relationship Id="rId10" Type="http://schemas.openxmlformats.org/officeDocument/2006/relationships/image" Target="../media/image280.png"/><Relationship Id="rId4" Type="http://schemas.openxmlformats.org/officeDocument/2006/relationships/image" Target="../media/image977.png"/><Relationship Id="rId9" Type="http://schemas.openxmlformats.org/officeDocument/2006/relationships/image" Target="../media/image984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90.png"/><Relationship Id="rId13" Type="http://schemas.openxmlformats.org/officeDocument/2006/relationships/image" Target="../media/image987.png"/><Relationship Id="rId18" Type="http://schemas.openxmlformats.org/officeDocument/2006/relationships/image" Target="../media/image995.png"/><Relationship Id="rId26" Type="http://schemas.openxmlformats.org/officeDocument/2006/relationships/image" Target="../media/image6690.png"/><Relationship Id="rId3" Type="http://schemas.openxmlformats.org/officeDocument/2006/relationships/image" Target="../media/image6911.png"/><Relationship Id="rId21" Type="http://schemas.openxmlformats.org/officeDocument/2006/relationships/image" Target="../media/image998.png"/><Relationship Id="rId7" Type="http://schemas.openxmlformats.org/officeDocument/2006/relationships/image" Target="../media/image9780.png"/><Relationship Id="rId12" Type="http://schemas.openxmlformats.org/officeDocument/2006/relationships/image" Target="../media/image986.png"/><Relationship Id="rId17" Type="http://schemas.openxmlformats.org/officeDocument/2006/relationships/image" Target="../media/image994.png"/><Relationship Id="rId25" Type="http://schemas.openxmlformats.org/officeDocument/2006/relationships/image" Target="../media/image6680.png"/><Relationship Id="rId2" Type="http://schemas.openxmlformats.org/officeDocument/2006/relationships/image" Target="../media/image7070.png"/><Relationship Id="rId16" Type="http://schemas.openxmlformats.org/officeDocument/2006/relationships/image" Target="../media/image993.png"/><Relationship Id="rId20" Type="http://schemas.openxmlformats.org/officeDocument/2006/relationships/image" Target="../media/image997.png"/><Relationship Id="rId29" Type="http://schemas.openxmlformats.org/officeDocument/2006/relationships/image" Target="../media/image10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80.png"/><Relationship Id="rId11" Type="http://schemas.openxmlformats.org/officeDocument/2006/relationships/image" Target="../media/image9850.png"/><Relationship Id="rId24" Type="http://schemas.openxmlformats.org/officeDocument/2006/relationships/image" Target="../media/image6650.png"/><Relationship Id="rId32" Type="http://schemas.openxmlformats.org/officeDocument/2006/relationships/image" Target="../media/image1005.png"/><Relationship Id="rId5" Type="http://schemas.openxmlformats.org/officeDocument/2006/relationships/image" Target="../media/image5530.png"/><Relationship Id="rId15" Type="http://schemas.openxmlformats.org/officeDocument/2006/relationships/image" Target="../media/image989.png"/><Relationship Id="rId23" Type="http://schemas.openxmlformats.org/officeDocument/2006/relationships/image" Target="../media/image6580.png"/><Relationship Id="rId28" Type="http://schemas.openxmlformats.org/officeDocument/2006/relationships/image" Target="../media/image999.png"/><Relationship Id="rId10" Type="http://schemas.openxmlformats.org/officeDocument/2006/relationships/image" Target="../media/image9840.png"/><Relationship Id="rId19" Type="http://schemas.openxmlformats.org/officeDocument/2006/relationships/image" Target="../media/image996.png"/><Relationship Id="rId31" Type="http://schemas.openxmlformats.org/officeDocument/2006/relationships/image" Target="../media/image6850.png"/><Relationship Id="rId4" Type="http://schemas.openxmlformats.org/officeDocument/2006/relationships/image" Target="../media/image5250.png"/><Relationship Id="rId9" Type="http://schemas.openxmlformats.org/officeDocument/2006/relationships/image" Target="../media/image9830.png"/><Relationship Id="rId14" Type="http://schemas.openxmlformats.org/officeDocument/2006/relationships/image" Target="../media/image988.png"/><Relationship Id="rId22" Type="http://schemas.openxmlformats.org/officeDocument/2006/relationships/image" Target="../media/image6570.png"/><Relationship Id="rId27" Type="http://schemas.openxmlformats.org/officeDocument/2006/relationships/image" Target="../media/image6750.png"/><Relationship Id="rId30" Type="http://schemas.openxmlformats.org/officeDocument/2006/relationships/image" Target="../media/image1004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0.png"/><Relationship Id="rId3" Type="http://schemas.openxmlformats.org/officeDocument/2006/relationships/image" Target="../media/image1680.png"/><Relationship Id="rId7" Type="http://schemas.openxmlformats.org/officeDocument/2006/relationships/image" Target="../media/image1720.png"/><Relationship Id="rId2" Type="http://schemas.openxmlformats.org/officeDocument/2006/relationships/image" Target="../media/image10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0.png"/><Relationship Id="rId5" Type="http://schemas.openxmlformats.org/officeDocument/2006/relationships/image" Target="../media/image1691.png"/><Relationship Id="rId4" Type="http://schemas.openxmlformats.org/officeDocument/2006/relationships/image" Target="../media/image16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13" Type="http://schemas.openxmlformats.org/officeDocument/2006/relationships/image" Target="../media/image1170.png"/><Relationship Id="rId3" Type="http://schemas.openxmlformats.org/officeDocument/2006/relationships/image" Target="../media/image190.png"/><Relationship Id="rId7" Type="http://schemas.openxmlformats.org/officeDocument/2006/relationships/image" Target="../media/image811.png"/><Relationship Id="rId12" Type="http://schemas.openxmlformats.org/officeDocument/2006/relationships/image" Target="../media/image1160.png"/><Relationship Id="rId17" Type="http://schemas.openxmlformats.org/officeDocument/2006/relationships/image" Target="../media/image457.png"/><Relationship Id="rId2" Type="http://schemas.openxmlformats.org/officeDocument/2006/relationships/image" Target="../media/image45.png"/><Relationship Id="rId16" Type="http://schemas.openxmlformats.org/officeDocument/2006/relationships/image" Target="../media/image1200.png"/><Relationship Id="rId20" Type="http://schemas.openxmlformats.org/officeDocument/2006/relationships/image" Target="../media/image12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0.png"/><Relationship Id="rId11" Type="http://schemas.openxmlformats.org/officeDocument/2006/relationships/image" Target="../media/image821.png"/><Relationship Id="rId5" Type="http://schemas.openxmlformats.org/officeDocument/2006/relationships/image" Target="../media/image1090.png"/><Relationship Id="rId15" Type="http://schemas.openxmlformats.org/officeDocument/2006/relationships/image" Target="../media/image1190.png"/><Relationship Id="rId10" Type="http://schemas.openxmlformats.org/officeDocument/2006/relationships/image" Target="../media/image1140.png"/><Relationship Id="rId4" Type="http://schemas.openxmlformats.org/officeDocument/2006/relationships/image" Target="../media/image1080.png"/><Relationship Id="rId9" Type="http://schemas.openxmlformats.org/officeDocument/2006/relationships/image" Target="../media/image1130.png"/><Relationship Id="rId14" Type="http://schemas.openxmlformats.org/officeDocument/2006/relationships/image" Target="../media/image890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1.png"/><Relationship Id="rId13" Type="http://schemas.openxmlformats.org/officeDocument/2006/relationships/image" Target="../media/image6610.png"/><Relationship Id="rId3" Type="http://schemas.openxmlformats.org/officeDocument/2006/relationships/image" Target="../media/image1770.png"/><Relationship Id="rId7" Type="http://schemas.openxmlformats.org/officeDocument/2006/relationships/image" Target="../media/image1813.png"/><Relationship Id="rId12" Type="http://schemas.openxmlformats.org/officeDocument/2006/relationships/image" Target="../media/image1840.png"/><Relationship Id="rId2" Type="http://schemas.openxmlformats.org/officeDocument/2006/relationships/image" Target="../media/image1007.png"/><Relationship Id="rId16" Type="http://schemas.openxmlformats.org/officeDocument/2006/relationships/image" Target="../media/image17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1.png"/><Relationship Id="rId11" Type="http://schemas.openxmlformats.org/officeDocument/2006/relationships/image" Target="../media/image1830.png"/><Relationship Id="rId5" Type="http://schemas.openxmlformats.org/officeDocument/2006/relationships/image" Target="../media/image1790.png"/><Relationship Id="rId15" Type="http://schemas.openxmlformats.org/officeDocument/2006/relationships/image" Target="../media/image1750.png"/><Relationship Id="rId10" Type="http://schemas.openxmlformats.org/officeDocument/2006/relationships/image" Target="../media/image1820.png"/><Relationship Id="rId4" Type="http://schemas.openxmlformats.org/officeDocument/2006/relationships/image" Target="../media/image1780.png"/><Relationship Id="rId9" Type="http://schemas.openxmlformats.org/officeDocument/2006/relationships/image" Target="../media/image1741.png"/><Relationship Id="rId14" Type="http://schemas.openxmlformats.org/officeDocument/2006/relationships/image" Target="../media/image174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0.png"/><Relationship Id="rId3" Type="http://schemas.openxmlformats.org/officeDocument/2006/relationships/image" Target="../media/image1007.png"/><Relationship Id="rId7" Type="http://schemas.openxmlformats.org/officeDocument/2006/relationships/image" Target="../media/image1870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0.png"/><Relationship Id="rId5" Type="http://schemas.openxmlformats.org/officeDocument/2006/relationships/image" Target="../media/image1860.png"/><Relationship Id="rId4" Type="http://schemas.openxmlformats.org/officeDocument/2006/relationships/image" Target="../media/image1832.png"/><Relationship Id="rId9" Type="http://schemas.openxmlformats.org/officeDocument/2006/relationships/image" Target="../media/image1881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2.png"/><Relationship Id="rId3" Type="http://schemas.openxmlformats.org/officeDocument/2006/relationships/image" Target="../media/image1880.png"/><Relationship Id="rId7" Type="http://schemas.openxmlformats.org/officeDocument/2006/relationships/image" Target="../media/image1921.png"/><Relationship Id="rId12" Type="http://schemas.openxmlformats.org/officeDocument/2006/relationships/image" Target="../media/image284.png"/><Relationship Id="rId2" Type="http://schemas.openxmlformats.org/officeDocument/2006/relationships/image" Target="../media/image100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940.png"/><Relationship Id="rId5" Type="http://schemas.openxmlformats.org/officeDocument/2006/relationships/image" Target="../media/image1890.png"/><Relationship Id="rId10" Type="http://schemas.openxmlformats.org/officeDocument/2006/relationships/image" Target="../media/image1760.png"/><Relationship Id="rId4" Type="http://schemas.openxmlformats.org/officeDocument/2006/relationships/image" Target="../media/image1911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0.png"/><Relationship Id="rId13" Type="http://schemas.openxmlformats.org/officeDocument/2006/relationships/image" Target="../media/image2090.png"/><Relationship Id="rId18" Type="http://schemas.openxmlformats.org/officeDocument/2006/relationships/image" Target="../media/image2140.png"/><Relationship Id="rId26" Type="http://schemas.openxmlformats.org/officeDocument/2006/relationships/image" Target="../media/image2220.png"/><Relationship Id="rId3" Type="http://schemas.openxmlformats.org/officeDocument/2006/relationships/image" Target="../media/image1971.png"/><Relationship Id="rId21" Type="http://schemas.openxmlformats.org/officeDocument/2006/relationships/image" Target="../media/image2170.png"/><Relationship Id="rId7" Type="http://schemas.openxmlformats.org/officeDocument/2006/relationships/image" Target="../media/image2060.png"/><Relationship Id="rId12" Type="http://schemas.openxmlformats.org/officeDocument/2006/relationships/image" Target="../media/image2000.png"/><Relationship Id="rId17" Type="http://schemas.openxmlformats.org/officeDocument/2006/relationships/image" Target="../media/image2130.png"/><Relationship Id="rId25" Type="http://schemas.openxmlformats.org/officeDocument/2006/relationships/image" Target="../media/image2211.png"/><Relationship Id="rId2" Type="http://schemas.openxmlformats.org/officeDocument/2006/relationships/image" Target="../media/image1007.png"/><Relationship Id="rId16" Type="http://schemas.openxmlformats.org/officeDocument/2006/relationships/image" Target="../media/image2120.png"/><Relationship Id="rId20" Type="http://schemas.openxmlformats.org/officeDocument/2006/relationships/image" Target="../media/image2160.png"/><Relationship Id="rId29" Type="http://schemas.openxmlformats.org/officeDocument/2006/relationships/image" Target="../media/image19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0.png"/><Relationship Id="rId11" Type="http://schemas.openxmlformats.org/officeDocument/2006/relationships/image" Target="../media/image1950.png"/><Relationship Id="rId24" Type="http://schemas.openxmlformats.org/officeDocument/2006/relationships/image" Target="../media/image2200.png"/><Relationship Id="rId5" Type="http://schemas.openxmlformats.org/officeDocument/2006/relationships/image" Target="../media/image2040.png"/><Relationship Id="rId15" Type="http://schemas.openxmlformats.org/officeDocument/2006/relationships/image" Target="../media/image2112.png"/><Relationship Id="rId23" Type="http://schemas.openxmlformats.org/officeDocument/2006/relationships/image" Target="../media/image2190.png"/><Relationship Id="rId28" Type="http://schemas.openxmlformats.org/officeDocument/2006/relationships/image" Target="../media/image1970.png"/><Relationship Id="rId10" Type="http://schemas.openxmlformats.org/officeDocument/2006/relationships/image" Target="../media/image19200.png"/><Relationship Id="rId19" Type="http://schemas.openxmlformats.org/officeDocument/2006/relationships/image" Target="../media/image2150.png"/><Relationship Id="rId4" Type="http://schemas.openxmlformats.org/officeDocument/2006/relationships/image" Target="../media/image2030.png"/><Relationship Id="rId9" Type="http://schemas.openxmlformats.org/officeDocument/2006/relationships/image" Target="../media/image2080.png"/><Relationship Id="rId14" Type="http://schemas.openxmlformats.org/officeDocument/2006/relationships/image" Target="../media/image2100.png"/><Relationship Id="rId22" Type="http://schemas.openxmlformats.org/officeDocument/2006/relationships/image" Target="../media/image2180.png"/><Relationship Id="rId27" Type="http://schemas.openxmlformats.org/officeDocument/2006/relationships/image" Target="../media/image2230.png"/><Relationship Id="rId30" Type="http://schemas.openxmlformats.org/officeDocument/2006/relationships/image" Target="../media/image1990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1.png"/><Relationship Id="rId3" Type="http://schemas.openxmlformats.org/officeDocument/2006/relationships/image" Target="../media/image1151.png"/><Relationship Id="rId7" Type="http://schemas.openxmlformats.org/officeDocument/2006/relationships/image" Target="../media/image1191.png"/><Relationship Id="rId2" Type="http://schemas.openxmlformats.org/officeDocument/2006/relationships/image" Target="../media/image10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2.png"/><Relationship Id="rId5" Type="http://schemas.openxmlformats.org/officeDocument/2006/relationships/image" Target="../media/image1171.png"/><Relationship Id="rId4" Type="http://schemas.openxmlformats.org/officeDocument/2006/relationships/image" Target="../media/image116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0.png"/><Relationship Id="rId13" Type="http://schemas.openxmlformats.org/officeDocument/2006/relationships/image" Target="../media/image6610.png"/><Relationship Id="rId3" Type="http://schemas.openxmlformats.org/officeDocument/2006/relationships/image" Target="../media/image10900.png"/><Relationship Id="rId7" Type="http://schemas.openxmlformats.org/officeDocument/2006/relationships/image" Target="../media/image11300.png"/><Relationship Id="rId12" Type="http://schemas.openxmlformats.org/officeDocument/2006/relationships/image" Target="../media/image11700.png"/><Relationship Id="rId2" Type="http://schemas.openxmlformats.org/officeDocument/2006/relationships/image" Target="../media/image1011.png"/><Relationship Id="rId16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0.png"/><Relationship Id="rId11" Type="http://schemas.openxmlformats.org/officeDocument/2006/relationships/image" Target="../media/image11600.png"/><Relationship Id="rId5" Type="http://schemas.openxmlformats.org/officeDocument/2006/relationships/image" Target="../media/image11100.png"/><Relationship Id="rId15" Type="http://schemas.openxmlformats.org/officeDocument/2006/relationships/image" Target="../media/image1221.png"/><Relationship Id="rId10" Type="http://schemas.openxmlformats.org/officeDocument/2006/relationships/image" Target="../media/image11500.png"/><Relationship Id="rId4" Type="http://schemas.openxmlformats.org/officeDocument/2006/relationships/image" Target="../media/image11000.png"/><Relationship Id="rId9" Type="http://schemas.openxmlformats.org/officeDocument/2006/relationships/image" Target="../media/image1211.png"/><Relationship Id="rId14" Type="http://schemas.openxmlformats.org/officeDocument/2006/relationships/image" Target="../media/image12100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12.png"/><Relationship Id="rId3" Type="http://schemas.openxmlformats.org/officeDocument/2006/relationships/image" Target="../media/image1242.png"/><Relationship Id="rId7" Type="http://schemas.openxmlformats.org/officeDocument/2006/relationships/image" Target="../media/image8460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00.png"/><Relationship Id="rId4" Type="http://schemas.openxmlformats.org/officeDocument/2006/relationships/image" Target="../media/image1240.png"/><Relationship Id="rId9" Type="http://schemas.openxmlformats.org/officeDocument/2006/relationships/image" Target="../media/image285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1.png"/><Relationship Id="rId3" Type="http://schemas.openxmlformats.org/officeDocument/2006/relationships/image" Target="../media/image1260.png"/><Relationship Id="rId7" Type="http://schemas.openxmlformats.org/officeDocument/2006/relationships/image" Target="../media/image1320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2.png"/><Relationship Id="rId5" Type="http://schemas.openxmlformats.org/officeDocument/2006/relationships/image" Target="../media/image1300.png"/><Relationship Id="rId10" Type="http://schemas.openxmlformats.org/officeDocument/2006/relationships/image" Target="../media/image285.png"/><Relationship Id="rId4" Type="http://schemas.openxmlformats.org/officeDocument/2006/relationships/image" Target="../media/image1290.png"/><Relationship Id="rId9" Type="http://schemas.openxmlformats.org/officeDocument/2006/relationships/image" Target="../media/image1331.png"/></Relationships>
</file>

<file path=ppt/slides/_rels/slide1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0.png"/><Relationship Id="rId18" Type="http://schemas.openxmlformats.org/officeDocument/2006/relationships/image" Target="../media/image1472.png"/><Relationship Id="rId26" Type="http://schemas.openxmlformats.org/officeDocument/2006/relationships/image" Target="../media/image1551.png"/><Relationship Id="rId21" Type="http://schemas.openxmlformats.org/officeDocument/2006/relationships/image" Target="../media/image1500.png"/><Relationship Id="rId34" Type="http://schemas.openxmlformats.org/officeDocument/2006/relationships/image" Target="../media/image1630.png"/><Relationship Id="rId7" Type="http://schemas.openxmlformats.org/officeDocument/2006/relationships/image" Target="../media/image1362.png"/><Relationship Id="rId12" Type="http://schemas.openxmlformats.org/officeDocument/2006/relationships/image" Target="../media/image1412.png"/><Relationship Id="rId17" Type="http://schemas.openxmlformats.org/officeDocument/2006/relationships/image" Target="../media/image1462.png"/><Relationship Id="rId25" Type="http://schemas.openxmlformats.org/officeDocument/2006/relationships/image" Target="../media/image1540.png"/><Relationship Id="rId33" Type="http://schemas.openxmlformats.org/officeDocument/2006/relationships/image" Target="../media/image1621.png"/><Relationship Id="rId38" Type="http://schemas.openxmlformats.org/officeDocument/2006/relationships/image" Target="../media/image1670.png"/><Relationship Id="rId2" Type="http://schemas.openxmlformats.org/officeDocument/2006/relationships/image" Target="../media/image1011.png"/><Relationship Id="rId16" Type="http://schemas.openxmlformats.org/officeDocument/2006/relationships/image" Target="../media/image1452.png"/><Relationship Id="rId20" Type="http://schemas.openxmlformats.org/officeDocument/2006/relationships/image" Target="../media/image1491.png"/><Relationship Id="rId29" Type="http://schemas.openxmlformats.org/officeDocument/2006/relationships/image" Target="../media/image15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11" Type="http://schemas.openxmlformats.org/officeDocument/2006/relationships/image" Target="../media/image1400.png"/><Relationship Id="rId24" Type="http://schemas.openxmlformats.org/officeDocument/2006/relationships/image" Target="../media/image1531.png"/><Relationship Id="rId32" Type="http://schemas.openxmlformats.org/officeDocument/2006/relationships/image" Target="../media/image1613.png"/><Relationship Id="rId37" Type="http://schemas.openxmlformats.org/officeDocument/2006/relationships/image" Target="../media/image1661.png"/><Relationship Id="rId5" Type="http://schemas.openxmlformats.org/officeDocument/2006/relationships/image" Target="../media/image13400.png"/><Relationship Id="rId15" Type="http://schemas.openxmlformats.org/officeDocument/2006/relationships/image" Target="../media/image1442.png"/><Relationship Id="rId23" Type="http://schemas.openxmlformats.org/officeDocument/2006/relationships/image" Target="../media/image1521.png"/><Relationship Id="rId28" Type="http://schemas.openxmlformats.org/officeDocument/2006/relationships/image" Target="../media/image1571.png"/><Relationship Id="rId36" Type="http://schemas.openxmlformats.org/officeDocument/2006/relationships/image" Target="../media/image1651.png"/><Relationship Id="rId10" Type="http://schemas.openxmlformats.org/officeDocument/2006/relationships/image" Target="../media/image1390.png"/><Relationship Id="rId19" Type="http://schemas.openxmlformats.org/officeDocument/2006/relationships/image" Target="../media/image1480.png"/><Relationship Id="rId31" Type="http://schemas.openxmlformats.org/officeDocument/2006/relationships/image" Target="../media/image1601.png"/><Relationship Id="rId4" Type="http://schemas.openxmlformats.org/officeDocument/2006/relationships/image" Target="../media/image13300.png"/><Relationship Id="rId9" Type="http://schemas.openxmlformats.org/officeDocument/2006/relationships/image" Target="../media/image1382.png"/><Relationship Id="rId14" Type="http://schemas.openxmlformats.org/officeDocument/2006/relationships/image" Target="../media/image1432.png"/><Relationship Id="rId22" Type="http://schemas.openxmlformats.org/officeDocument/2006/relationships/image" Target="../media/image1512.png"/><Relationship Id="rId27" Type="http://schemas.openxmlformats.org/officeDocument/2006/relationships/image" Target="../media/image1561.png"/><Relationship Id="rId30" Type="http://schemas.openxmlformats.org/officeDocument/2006/relationships/image" Target="../media/image1591.png"/><Relationship Id="rId35" Type="http://schemas.openxmlformats.org/officeDocument/2006/relationships/image" Target="../media/image1641.png"/><Relationship Id="rId8" Type="http://schemas.openxmlformats.org/officeDocument/2006/relationships/image" Target="../media/image1372.png"/><Relationship Id="rId3" Type="http://schemas.openxmlformats.org/officeDocument/2006/relationships/image" Target="../media/image1270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0.png"/><Relationship Id="rId18" Type="http://schemas.openxmlformats.org/officeDocument/2006/relationships/image" Target="../media/image530.png"/><Relationship Id="rId26" Type="http://schemas.openxmlformats.org/officeDocument/2006/relationships/image" Target="../media/image1251.png"/><Relationship Id="rId39" Type="http://schemas.openxmlformats.org/officeDocument/2006/relationships/image" Target="../media/image1381.png"/><Relationship Id="rId21" Type="http://schemas.openxmlformats.org/officeDocument/2006/relationships/image" Target="../media/image560.png"/><Relationship Id="rId34" Type="http://schemas.openxmlformats.org/officeDocument/2006/relationships/image" Target="../media/image1330.png"/><Relationship Id="rId42" Type="http://schemas.openxmlformats.org/officeDocument/2006/relationships/image" Target="../media/image1431.png"/><Relationship Id="rId7" Type="http://schemas.openxmlformats.org/officeDocument/2006/relationships/image" Target="../media/image420.png"/><Relationship Id="rId2" Type="http://schemas.openxmlformats.org/officeDocument/2006/relationships/image" Target="../media/image960.png"/><Relationship Id="rId16" Type="http://schemas.openxmlformats.org/officeDocument/2006/relationships/image" Target="../media/image510.png"/><Relationship Id="rId29" Type="http://schemas.openxmlformats.org/officeDocument/2006/relationships/image" Target="../media/image12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24" Type="http://schemas.openxmlformats.org/officeDocument/2006/relationships/image" Target="../media/image1231.png"/><Relationship Id="rId32" Type="http://schemas.openxmlformats.org/officeDocument/2006/relationships/image" Target="../media/image1311.png"/><Relationship Id="rId37" Type="http://schemas.openxmlformats.org/officeDocument/2006/relationships/image" Target="../media/image1361.png"/><Relationship Id="rId40" Type="http://schemas.openxmlformats.org/officeDocument/2006/relationships/image" Target="../media/image1391.png"/><Relationship Id="rId45" Type="http://schemas.openxmlformats.org/officeDocument/2006/relationships/image" Target="../media/image1461.png"/><Relationship Id="rId5" Type="http://schemas.openxmlformats.org/officeDocument/2006/relationships/image" Target="../media/image400.png"/><Relationship Id="rId15" Type="http://schemas.openxmlformats.org/officeDocument/2006/relationships/image" Target="../media/image500.png"/><Relationship Id="rId23" Type="http://schemas.openxmlformats.org/officeDocument/2006/relationships/image" Target="../media/image46.png"/><Relationship Id="rId28" Type="http://schemas.openxmlformats.org/officeDocument/2006/relationships/image" Target="../media/image47.png"/><Relationship Id="rId36" Type="http://schemas.openxmlformats.org/officeDocument/2006/relationships/image" Target="../media/image48.png"/><Relationship Id="rId10" Type="http://schemas.openxmlformats.org/officeDocument/2006/relationships/image" Target="../media/image450.png"/><Relationship Id="rId19" Type="http://schemas.openxmlformats.org/officeDocument/2006/relationships/image" Target="../media/image540.png"/><Relationship Id="rId31" Type="http://schemas.openxmlformats.org/officeDocument/2006/relationships/image" Target="../media/image1301.png"/><Relationship Id="rId44" Type="http://schemas.openxmlformats.org/officeDocument/2006/relationships/image" Target="../media/image1451.png"/><Relationship Id="rId4" Type="http://schemas.openxmlformats.org/officeDocument/2006/relationships/image" Target="../media/image180.png"/><Relationship Id="rId9" Type="http://schemas.openxmlformats.org/officeDocument/2006/relationships/image" Target="../media/image440.png"/><Relationship Id="rId14" Type="http://schemas.openxmlformats.org/officeDocument/2006/relationships/image" Target="../media/image490.png"/><Relationship Id="rId22" Type="http://schemas.openxmlformats.org/officeDocument/2006/relationships/image" Target="../media/image1181.png"/><Relationship Id="rId27" Type="http://schemas.openxmlformats.org/officeDocument/2006/relationships/image" Target="../media/image1261.png"/><Relationship Id="rId30" Type="http://schemas.openxmlformats.org/officeDocument/2006/relationships/image" Target="../media/image1291.png"/><Relationship Id="rId35" Type="http://schemas.openxmlformats.org/officeDocument/2006/relationships/image" Target="../media/image1341.png"/><Relationship Id="rId43" Type="http://schemas.openxmlformats.org/officeDocument/2006/relationships/image" Target="../media/image1441.png"/><Relationship Id="rId8" Type="http://schemas.openxmlformats.org/officeDocument/2006/relationships/image" Target="../media/image430.png"/><Relationship Id="rId3" Type="http://schemas.openxmlformats.org/officeDocument/2006/relationships/image" Target="../media/image45.png"/><Relationship Id="rId12" Type="http://schemas.openxmlformats.org/officeDocument/2006/relationships/image" Target="../media/image471.png"/><Relationship Id="rId17" Type="http://schemas.openxmlformats.org/officeDocument/2006/relationships/image" Target="../media/image1150.png"/><Relationship Id="rId25" Type="http://schemas.openxmlformats.org/officeDocument/2006/relationships/image" Target="../media/image1241.png"/><Relationship Id="rId33" Type="http://schemas.openxmlformats.org/officeDocument/2006/relationships/image" Target="../media/image1321.png"/><Relationship Id="rId38" Type="http://schemas.openxmlformats.org/officeDocument/2006/relationships/image" Target="../media/image1371.png"/><Relationship Id="rId20" Type="http://schemas.openxmlformats.org/officeDocument/2006/relationships/image" Target="../media/image550.png"/><Relationship Id="rId41" Type="http://schemas.openxmlformats.org/officeDocument/2006/relationships/image" Target="../media/image49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3.png"/><Relationship Id="rId2" Type="http://schemas.openxmlformats.org/officeDocument/2006/relationships/image" Target="../media/image19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2.png"/><Relationship Id="rId5" Type="http://schemas.openxmlformats.org/officeDocument/2006/relationships/image" Target="../media/image2330.png"/><Relationship Id="rId4" Type="http://schemas.openxmlformats.org/officeDocument/2006/relationships/image" Target="../media/image2320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10.png"/><Relationship Id="rId3" Type="http://schemas.openxmlformats.org/officeDocument/2006/relationships/image" Target="../media/image2270.png"/><Relationship Id="rId7" Type="http://schemas.openxmlformats.org/officeDocument/2006/relationships/image" Target="../media/image2914.png"/><Relationship Id="rId2" Type="http://schemas.openxmlformats.org/officeDocument/2006/relationships/image" Target="../media/image27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3.png"/><Relationship Id="rId5" Type="http://schemas.openxmlformats.org/officeDocument/2006/relationships/image" Target="../media/image2242.png"/><Relationship Id="rId10" Type="http://schemas.openxmlformats.org/officeDocument/2006/relationships/image" Target="../media/image3312.png"/><Relationship Id="rId4" Type="http://schemas.openxmlformats.org/officeDocument/2006/relationships/image" Target="../media/image1831.png"/><Relationship Id="rId9" Type="http://schemas.openxmlformats.org/officeDocument/2006/relationships/image" Target="../media/image321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1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0.png"/><Relationship Id="rId5" Type="http://schemas.openxmlformats.org/officeDocument/2006/relationships/image" Target="../media/image2241.png"/><Relationship Id="rId4" Type="http://schemas.openxmlformats.org/officeDocument/2006/relationships/image" Target="../media/image236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10.png"/><Relationship Id="rId7" Type="http://schemas.openxmlformats.org/officeDocument/2006/relationships/image" Target="../media/image2280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70.png"/><Relationship Id="rId5" Type="http://schemas.openxmlformats.org/officeDocument/2006/relationships/image" Target="../media/image2020.png"/><Relationship Id="rId4" Type="http://schemas.openxmlformats.org/officeDocument/2006/relationships/image" Target="../media/image2262.png"/><Relationship Id="rId9" Type="http://schemas.openxmlformats.org/officeDocument/2006/relationships/image" Target="../media/image229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1.png"/><Relationship Id="rId2" Type="http://schemas.openxmlformats.org/officeDocument/2006/relationships/image" Target="../media/image23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6.png"/><Relationship Id="rId5" Type="http://schemas.openxmlformats.org/officeDocument/2006/relationships/image" Target="../media/image2450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0.png"/><Relationship Id="rId3" Type="http://schemas.openxmlformats.org/officeDocument/2006/relationships/image" Target="../media/image2430.png"/><Relationship Id="rId7" Type="http://schemas.openxmlformats.org/officeDocument/2006/relationships/image" Target="../media/image2761.png"/><Relationship Id="rId2" Type="http://schemas.openxmlformats.org/officeDocument/2006/relationships/image" Target="../media/image10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00.png"/><Relationship Id="rId5" Type="http://schemas.openxmlformats.org/officeDocument/2006/relationships/image" Target="../media/image25110.png"/><Relationship Id="rId4" Type="http://schemas.openxmlformats.org/officeDocument/2006/relationships/image" Target="../media/image2482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0.png"/><Relationship Id="rId13" Type="http://schemas.openxmlformats.org/officeDocument/2006/relationships/image" Target="../media/image3950.png"/><Relationship Id="rId3" Type="http://schemas.openxmlformats.org/officeDocument/2006/relationships/image" Target="../media/image3861.png"/><Relationship Id="rId7" Type="http://schemas.openxmlformats.org/officeDocument/2006/relationships/image" Target="../media/image3891.png"/><Relationship Id="rId12" Type="http://schemas.openxmlformats.org/officeDocument/2006/relationships/image" Target="../media/image3940.png"/><Relationship Id="rId2" Type="http://schemas.openxmlformats.org/officeDocument/2006/relationships/image" Target="../media/image3860.png"/><Relationship Id="rId16" Type="http://schemas.openxmlformats.org/officeDocument/2006/relationships/image" Target="../media/image39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7.png"/><Relationship Id="rId11" Type="http://schemas.openxmlformats.org/officeDocument/2006/relationships/image" Target="../media/image3930.png"/><Relationship Id="rId5" Type="http://schemas.openxmlformats.org/officeDocument/2006/relationships/image" Target="../media/image3880.png"/><Relationship Id="rId15" Type="http://schemas.openxmlformats.org/officeDocument/2006/relationships/image" Target="../media/image3970.png"/><Relationship Id="rId10" Type="http://schemas.openxmlformats.org/officeDocument/2006/relationships/image" Target="../media/image25100.png"/><Relationship Id="rId4" Type="http://schemas.openxmlformats.org/officeDocument/2006/relationships/image" Target="../media/image3870.png"/><Relationship Id="rId9" Type="http://schemas.openxmlformats.org/officeDocument/2006/relationships/image" Target="../media/image3915.png"/><Relationship Id="rId14" Type="http://schemas.openxmlformats.org/officeDocument/2006/relationships/image" Target="../media/image396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961.png"/><Relationship Id="rId7" Type="http://schemas.openxmlformats.org/officeDocument/2006/relationships/image" Target="../media/image3990.png"/><Relationship Id="rId2" Type="http://schemas.openxmlformats.org/officeDocument/2006/relationships/image" Target="../media/image33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7.png"/><Relationship Id="rId5" Type="http://schemas.openxmlformats.org/officeDocument/2006/relationships/image" Target="../media/image2750.png"/><Relationship Id="rId4" Type="http://schemas.openxmlformats.org/officeDocument/2006/relationships/image" Target="../media/image3971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4014.png"/><Relationship Id="rId7" Type="http://schemas.openxmlformats.org/officeDocument/2006/relationships/image" Target="../media/image4050.png"/><Relationship Id="rId2" Type="http://schemas.openxmlformats.org/officeDocument/2006/relationships/image" Target="../media/image10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40.png"/><Relationship Id="rId5" Type="http://schemas.openxmlformats.org/officeDocument/2006/relationships/image" Target="../media/image4030.png"/><Relationship Id="rId4" Type="http://schemas.openxmlformats.org/officeDocument/2006/relationships/image" Target="../media/image2790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4070.png"/><Relationship Id="rId7" Type="http://schemas.openxmlformats.org/officeDocument/2006/relationships/image" Target="../media/image2830.png"/><Relationship Id="rId2" Type="http://schemas.openxmlformats.org/officeDocument/2006/relationships/image" Target="../media/image40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14.png"/><Relationship Id="rId5" Type="http://schemas.openxmlformats.org/officeDocument/2006/relationships/image" Target="../media/image1017.png"/><Relationship Id="rId4" Type="http://schemas.openxmlformats.org/officeDocument/2006/relationships/image" Target="../media/image40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0.png"/><Relationship Id="rId13" Type="http://schemas.openxmlformats.org/officeDocument/2006/relationships/image" Target="../media/image4200.png"/><Relationship Id="rId18" Type="http://schemas.openxmlformats.org/officeDocument/2006/relationships/image" Target="../media/image4250.png"/><Relationship Id="rId26" Type="http://schemas.openxmlformats.org/officeDocument/2006/relationships/image" Target="../media/image4341.png"/><Relationship Id="rId3" Type="http://schemas.openxmlformats.org/officeDocument/2006/relationships/image" Target="../media/image3380.png"/><Relationship Id="rId7" Type="http://schemas.openxmlformats.org/officeDocument/2006/relationships/image" Target="../media/image4142.png"/><Relationship Id="rId12" Type="http://schemas.openxmlformats.org/officeDocument/2006/relationships/image" Target="../media/image4190.png"/><Relationship Id="rId17" Type="http://schemas.openxmlformats.org/officeDocument/2006/relationships/image" Target="../media/image2501.png"/><Relationship Id="rId25" Type="http://schemas.openxmlformats.org/officeDocument/2006/relationships/image" Target="../media/image4330.png"/><Relationship Id="rId2" Type="http://schemas.openxmlformats.org/officeDocument/2006/relationships/image" Target="../media/image1017.png"/><Relationship Id="rId16" Type="http://schemas.openxmlformats.org/officeDocument/2006/relationships/image" Target="../media/image4230.png"/><Relationship Id="rId20" Type="http://schemas.openxmlformats.org/officeDocument/2006/relationships/image" Target="../media/image2760.png"/><Relationship Id="rId29" Type="http://schemas.openxmlformats.org/officeDocument/2006/relationships/image" Target="../media/image4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30.png"/><Relationship Id="rId11" Type="http://schemas.openxmlformats.org/officeDocument/2006/relationships/image" Target="../media/image4180.png"/><Relationship Id="rId24" Type="http://schemas.openxmlformats.org/officeDocument/2006/relationships/image" Target="../media/image4321.png"/><Relationship Id="rId5" Type="http://schemas.openxmlformats.org/officeDocument/2006/relationships/image" Target="../media/image4120.png"/><Relationship Id="rId15" Type="http://schemas.openxmlformats.org/officeDocument/2006/relationships/image" Target="../media/image4221.png"/><Relationship Id="rId28" Type="http://schemas.openxmlformats.org/officeDocument/2006/relationships/image" Target="../media/image4291.png"/><Relationship Id="rId10" Type="http://schemas.openxmlformats.org/officeDocument/2006/relationships/image" Target="../media/image4170.png"/><Relationship Id="rId19" Type="http://schemas.openxmlformats.org/officeDocument/2006/relationships/image" Target="../media/image4260.png"/><Relationship Id="rId4" Type="http://schemas.openxmlformats.org/officeDocument/2006/relationships/image" Target="../media/image4114.png"/><Relationship Id="rId9" Type="http://schemas.openxmlformats.org/officeDocument/2006/relationships/image" Target="../media/image4160.png"/><Relationship Id="rId14" Type="http://schemas.openxmlformats.org/officeDocument/2006/relationships/image" Target="../media/image2492.png"/><Relationship Id="rId27" Type="http://schemas.openxmlformats.org/officeDocument/2006/relationships/image" Target="../media/image428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8.png"/><Relationship Id="rId3" Type="http://schemas.openxmlformats.org/officeDocument/2006/relationships/image" Target="../media/image1023.png"/><Relationship Id="rId7" Type="http://schemas.openxmlformats.org/officeDocument/2006/relationships/image" Target="../media/image1027.png"/><Relationship Id="rId2" Type="http://schemas.openxmlformats.org/officeDocument/2006/relationships/image" Target="../media/image10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6.png"/><Relationship Id="rId5" Type="http://schemas.openxmlformats.org/officeDocument/2006/relationships/image" Target="../media/image1025.png"/><Relationship Id="rId4" Type="http://schemas.openxmlformats.org/officeDocument/2006/relationships/image" Target="../media/image1024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6.png"/><Relationship Id="rId13" Type="http://schemas.openxmlformats.org/officeDocument/2006/relationships/image" Target="../media/image1041.png"/><Relationship Id="rId3" Type="http://schemas.openxmlformats.org/officeDocument/2006/relationships/image" Target="../media/image1029.png"/><Relationship Id="rId7" Type="http://schemas.openxmlformats.org/officeDocument/2006/relationships/image" Target="../media/image10350.png"/><Relationship Id="rId12" Type="http://schemas.openxmlformats.org/officeDocument/2006/relationships/image" Target="../media/image1039.png"/><Relationship Id="rId2" Type="http://schemas.openxmlformats.org/officeDocument/2006/relationships/image" Target="../media/image3860.png"/><Relationship Id="rId16" Type="http://schemas.openxmlformats.org/officeDocument/2006/relationships/image" Target="../media/image10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5.png"/><Relationship Id="rId11" Type="http://schemas.openxmlformats.org/officeDocument/2006/relationships/image" Target="../media/image1038.png"/><Relationship Id="rId5" Type="http://schemas.openxmlformats.org/officeDocument/2006/relationships/image" Target="../media/image1034.png"/><Relationship Id="rId15" Type="http://schemas.openxmlformats.org/officeDocument/2006/relationships/image" Target="../media/image1044.png"/><Relationship Id="rId10" Type="http://schemas.openxmlformats.org/officeDocument/2006/relationships/image" Target="../media/image25100.png"/><Relationship Id="rId4" Type="http://schemas.openxmlformats.org/officeDocument/2006/relationships/image" Target="../media/image1033.png"/><Relationship Id="rId9" Type="http://schemas.openxmlformats.org/officeDocument/2006/relationships/image" Target="../media/image1037.png"/><Relationship Id="rId14" Type="http://schemas.openxmlformats.org/officeDocument/2006/relationships/image" Target="../media/image1042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1047.png"/><Relationship Id="rId7" Type="http://schemas.openxmlformats.org/officeDocument/2006/relationships/image" Target="../media/image3990.png"/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5.png"/><Relationship Id="rId5" Type="http://schemas.openxmlformats.org/officeDocument/2006/relationships/image" Target="../media/image2750.png"/><Relationship Id="rId4" Type="http://schemas.openxmlformats.org/officeDocument/2006/relationships/image" Target="../media/image104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4014.png"/><Relationship Id="rId7" Type="http://schemas.openxmlformats.org/officeDocument/2006/relationships/image" Target="../media/image1056.png"/><Relationship Id="rId2" Type="http://schemas.openxmlformats.org/officeDocument/2006/relationships/image" Target="../media/image10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5.png"/><Relationship Id="rId5" Type="http://schemas.openxmlformats.org/officeDocument/2006/relationships/image" Target="../media/image1054.png"/><Relationship Id="rId4" Type="http://schemas.openxmlformats.org/officeDocument/2006/relationships/image" Target="../media/image1051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1058.png"/><Relationship Id="rId7" Type="http://schemas.openxmlformats.org/officeDocument/2006/relationships/image" Target="../media/image1063.png"/><Relationship Id="rId2" Type="http://schemas.openxmlformats.org/officeDocument/2006/relationships/image" Target="../media/image10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14.png"/><Relationship Id="rId5" Type="http://schemas.openxmlformats.org/officeDocument/2006/relationships/image" Target="../media/image1035.png"/><Relationship Id="rId4" Type="http://schemas.openxmlformats.org/officeDocument/2006/relationships/image" Target="../media/image1059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9.png"/><Relationship Id="rId13" Type="http://schemas.openxmlformats.org/officeDocument/2006/relationships/image" Target="../media/image1076.png"/><Relationship Id="rId18" Type="http://schemas.openxmlformats.org/officeDocument/2006/relationships/image" Target="../media/image1085.png"/><Relationship Id="rId26" Type="http://schemas.openxmlformats.org/officeDocument/2006/relationships/image" Target="../media/image1095.png"/><Relationship Id="rId3" Type="http://schemas.openxmlformats.org/officeDocument/2006/relationships/image" Target="../media/image1064.png"/><Relationship Id="rId21" Type="http://schemas.openxmlformats.org/officeDocument/2006/relationships/image" Target="../media/image1088.png"/><Relationship Id="rId7" Type="http://schemas.openxmlformats.org/officeDocument/2006/relationships/image" Target="../media/image1068.png"/><Relationship Id="rId12" Type="http://schemas.openxmlformats.org/officeDocument/2006/relationships/image" Target="../media/image1075.png"/><Relationship Id="rId17" Type="http://schemas.openxmlformats.org/officeDocument/2006/relationships/image" Target="../media/image1084.png"/><Relationship Id="rId25" Type="http://schemas.openxmlformats.org/officeDocument/2006/relationships/image" Target="../media/image1094.png"/><Relationship Id="rId2" Type="http://schemas.openxmlformats.org/officeDocument/2006/relationships/image" Target="../media/image1035.png"/><Relationship Id="rId16" Type="http://schemas.openxmlformats.org/officeDocument/2006/relationships/image" Target="../media/image1079.png"/><Relationship Id="rId20" Type="http://schemas.openxmlformats.org/officeDocument/2006/relationships/image" Target="../media/image1087.png"/><Relationship Id="rId29" Type="http://schemas.openxmlformats.org/officeDocument/2006/relationships/image" Target="../media/image10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7.png"/><Relationship Id="rId11" Type="http://schemas.openxmlformats.org/officeDocument/2006/relationships/image" Target="../media/image1074.png"/><Relationship Id="rId24" Type="http://schemas.openxmlformats.org/officeDocument/2006/relationships/image" Target="../media/image1093.png"/><Relationship Id="rId5" Type="http://schemas.openxmlformats.org/officeDocument/2006/relationships/image" Target="../media/image1066.png"/><Relationship Id="rId15" Type="http://schemas.openxmlformats.org/officeDocument/2006/relationships/image" Target="../media/image1078.png"/><Relationship Id="rId23" Type="http://schemas.openxmlformats.org/officeDocument/2006/relationships/image" Target="../media/image1092.png"/><Relationship Id="rId28" Type="http://schemas.openxmlformats.org/officeDocument/2006/relationships/image" Target="../media/image1097.png"/><Relationship Id="rId10" Type="http://schemas.openxmlformats.org/officeDocument/2006/relationships/image" Target="../media/image1073.png"/><Relationship Id="rId19" Type="http://schemas.openxmlformats.org/officeDocument/2006/relationships/image" Target="../media/image1086.png"/><Relationship Id="rId4" Type="http://schemas.openxmlformats.org/officeDocument/2006/relationships/image" Target="../media/image1065.png"/><Relationship Id="rId9" Type="http://schemas.openxmlformats.org/officeDocument/2006/relationships/image" Target="../media/image1070.png"/><Relationship Id="rId14" Type="http://schemas.openxmlformats.org/officeDocument/2006/relationships/image" Target="../media/image1077.png"/><Relationship Id="rId22" Type="http://schemas.openxmlformats.org/officeDocument/2006/relationships/image" Target="../media/image1089.png"/><Relationship Id="rId27" Type="http://schemas.openxmlformats.org/officeDocument/2006/relationships/image" Target="../media/image1096.png"/><Relationship Id="rId30" Type="http://schemas.openxmlformats.org/officeDocument/2006/relationships/image" Target="../media/image1099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1.png"/><Relationship Id="rId3" Type="http://schemas.openxmlformats.org/officeDocument/2006/relationships/image" Target="../media/image2240.png"/><Relationship Id="rId7" Type="http://schemas.openxmlformats.org/officeDocument/2006/relationships/image" Target="../media/image2490.png"/><Relationship Id="rId2" Type="http://schemas.openxmlformats.org/officeDocument/2006/relationships/image" Target="../media/image11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80.png"/><Relationship Id="rId5" Type="http://schemas.openxmlformats.org/officeDocument/2006/relationships/image" Target="../media/image2470.png"/><Relationship Id="rId10" Type="http://schemas.openxmlformats.org/officeDocument/2006/relationships/image" Target="../media/image2421.png"/><Relationship Id="rId4" Type="http://schemas.openxmlformats.org/officeDocument/2006/relationships/image" Target="../media/image2250.png"/><Relationship Id="rId9" Type="http://schemas.openxmlformats.org/officeDocument/2006/relationships/image" Target="../media/image2340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00.png"/><Relationship Id="rId3" Type="http://schemas.openxmlformats.org/officeDocument/2006/relationships/image" Target="../media/image2530.png"/><Relationship Id="rId7" Type="http://schemas.openxmlformats.org/officeDocument/2006/relationships/image" Target="../media/image2260.png"/><Relationship Id="rId2" Type="http://schemas.openxmlformats.org/officeDocument/2006/relationships/image" Target="../media/image1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60.png"/><Relationship Id="rId5" Type="http://schemas.openxmlformats.org/officeDocument/2006/relationships/image" Target="../media/image2550.png"/><Relationship Id="rId10" Type="http://schemas.openxmlformats.org/officeDocument/2006/relationships/image" Target="../media/image2350.png"/><Relationship Id="rId4" Type="http://schemas.openxmlformats.org/officeDocument/2006/relationships/image" Target="../media/image2540.png"/><Relationship Id="rId9" Type="http://schemas.openxmlformats.org/officeDocument/2006/relationships/image" Target="../media/image2571.png"/></Relationships>
</file>

<file path=ppt/slides/_rels/slide1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00.png"/><Relationship Id="rId18" Type="http://schemas.openxmlformats.org/officeDocument/2006/relationships/image" Target="../media/image2581.png"/><Relationship Id="rId3" Type="http://schemas.openxmlformats.org/officeDocument/2006/relationships/image" Target="../media/image2614.png"/><Relationship Id="rId12" Type="http://schemas.openxmlformats.org/officeDocument/2006/relationships/image" Target="../media/image2660.png"/><Relationship Id="rId17" Type="http://schemas.openxmlformats.org/officeDocument/2006/relationships/image" Target="../media/image6610.png"/><Relationship Id="rId2" Type="http://schemas.openxmlformats.org/officeDocument/2006/relationships/image" Target="../media/image1103.png"/><Relationship Id="rId16" Type="http://schemas.openxmlformats.org/officeDocument/2006/relationships/image" Target="../media/image2690.png"/><Relationship Id="rId20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1.png"/><Relationship Id="rId11" Type="http://schemas.openxmlformats.org/officeDocument/2006/relationships/image" Target="../media/image2650.png"/><Relationship Id="rId5" Type="http://schemas.openxmlformats.org/officeDocument/2006/relationships/image" Target="../media/image2630.png"/><Relationship Id="rId15" Type="http://schemas.openxmlformats.org/officeDocument/2006/relationships/image" Target="../media/image2680.png"/><Relationship Id="rId10" Type="http://schemas.openxmlformats.org/officeDocument/2006/relationships/image" Target="../media/image2640.png"/><Relationship Id="rId19" Type="http://schemas.openxmlformats.org/officeDocument/2006/relationships/image" Target="../media/image2591.png"/><Relationship Id="rId4" Type="http://schemas.openxmlformats.org/officeDocument/2006/relationships/image" Target="../media/image2620.png"/><Relationship Id="rId14" Type="http://schemas.openxmlformats.org/officeDocument/2006/relationships/image" Target="../media/image26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15.png"/><Relationship Id="rId4" Type="http://schemas.openxmlformats.org/officeDocument/2006/relationships/image" Target="../media/image54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1.png"/><Relationship Id="rId3" Type="http://schemas.openxmlformats.org/officeDocument/2006/relationships/image" Target="../media/image2713.png"/><Relationship Id="rId7" Type="http://schemas.openxmlformats.org/officeDocument/2006/relationships/image" Target="../media/image2740.png"/><Relationship Id="rId2" Type="http://schemas.openxmlformats.org/officeDocument/2006/relationships/image" Target="../media/image110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30.png"/><Relationship Id="rId4" Type="http://schemas.openxmlformats.org/officeDocument/2006/relationships/image" Target="../media/image2720.png"/><Relationship Id="rId9" Type="http://schemas.openxmlformats.org/officeDocument/2006/relationships/image" Target="../media/image292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770.png"/><Relationship Id="rId7" Type="http://schemas.openxmlformats.org/officeDocument/2006/relationships/image" Target="../media/image2815.png"/><Relationship Id="rId2" Type="http://schemas.openxmlformats.org/officeDocument/2006/relationships/image" Target="../media/image1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00.png"/><Relationship Id="rId5" Type="http://schemas.openxmlformats.org/officeDocument/2006/relationships/image" Target="../media/image2415.png"/><Relationship Id="rId4" Type="http://schemas.openxmlformats.org/officeDocument/2006/relationships/image" Target="../media/image2402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770.png"/><Relationship Id="rId7" Type="http://schemas.openxmlformats.org/officeDocument/2006/relationships/image" Target="../media/image2850.png"/><Relationship Id="rId2" Type="http://schemas.openxmlformats.org/officeDocument/2006/relationships/image" Target="../media/image1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40.png"/><Relationship Id="rId5" Type="http://schemas.openxmlformats.org/officeDocument/2006/relationships/image" Target="../media/image2462.png"/><Relationship Id="rId4" Type="http://schemas.openxmlformats.org/officeDocument/2006/relationships/image" Target="../media/image2431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5.png"/><Relationship Id="rId13" Type="http://schemas.openxmlformats.org/officeDocument/2006/relationships/image" Target="../media/image2960.png"/><Relationship Id="rId18" Type="http://schemas.openxmlformats.org/officeDocument/2006/relationships/image" Target="../media/image3014.png"/><Relationship Id="rId3" Type="http://schemas.openxmlformats.org/officeDocument/2006/relationships/image" Target="../media/image2390.png"/><Relationship Id="rId21" Type="http://schemas.openxmlformats.org/officeDocument/2006/relationships/image" Target="../media/image3040.png"/><Relationship Id="rId7" Type="http://schemas.openxmlformats.org/officeDocument/2006/relationships/image" Target="../media/image2900.png"/><Relationship Id="rId12" Type="http://schemas.openxmlformats.org/officeDocument/2006/relationships/image" Target="../media/image2950.png"/><Relationship Id="rId17" Type="http://schemas.openxmlformats.org/officeDocument/2006/relationships/image" Target="../media/image3000.png"/><Relationship Id="rId33" Type="http://schemas.openxmlformats.org/officeDocument/2006/relationships/image" Target="../media/image3121.png"/><Relationship Id="rId2" Type="http://schemas.openxmlformats.org/officeDocument/2006/relationships/image" Target="../media/image1103.png"/><Relationship Id="rId16" Type="http://schemas.openxmlformats.org/officeDocument/2006/relationships/image" Target="../media/image2991.png"/><Relationship Id="rId20" Type="http://schemas.openxmlformats.org/officeDocument/2006/relationships/image" Target="../media/image3030.png"/><Relationship Id="rId29" Type="http://schemas.openxmlformats.org/officeDocument/2006/relationships/image" Target="../media/image30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0.png"/><Relationship Id="rId11" Type="http://schemas.openxmlformats.org/officeDocument/2006/relationships/image" Target="../media/image2940.png"/><Relationship Id="rId24" Type="http://schemas.openxmlformats.org/officeDocument/2006/relationships/image" Target="../media/image3070.png"/><Relationship Id="rId32" Type="http://schemas.openxmlformats.org/officeDocument/2006/relationships/image" Target="../media/image3101.png"/><Relationship Id="rId5" Type="http://schemas.openxmlformats.org/officeDocument/2006/relationships/image" Target="../media/image2880.png"/><Relationship Id="rId15" Type="http://schemas.openxmlformats.org/officeDocument/2006/relationships/image" Target="../media/image2981.png"/><Relationship Id="rId23" Type="http://schemas.openxmlformats.org/officeDocument/2006/relationships/image" Target="../media/image3061.png"/><Relationship Id="rId28" Type="http://schemas.openxmlformats.org/officeDocument/2006/relationships/image" Target="../media/image3114.png"/><Relationship Id="rId10" Type="http://schemas.openxmlformats.org/officeDocument/2006/relationships/image" Target="../media/image2930.png"/><Relationship Id="rId19" Type="http://schemas.openxmlformats.org/officeDocument/2006/relationships/image" Target="../media/image3020.png"/><Relationship Id="rId31" Type="http://schemas.openxmlformats.org/officeDocument/2006/relationships/image" Target="../media/image3091.png"/><Relationship Id="rId4" Type="http://schemas.openxmlformats.org/officeDocument/2006/relationships/image" Target="../media/image2870.png"/><Relationship Id="rId9" Type="http://schemas.openxmlformats.org/officeDocument/2006/relationships/image" Target="../media/image2920.png"/><Relationship Id="rId14" Type="http://schemas.openxmlformats.org/officeDocument/2006/relationships/image" Target="../media/image2970.png"/><Relationship Id="rId22" Type="http://schemas.openxmlformats.org/officeDocument/2006/relationships/image" Target="../media/image3051.png"/><Relationship Id="rId30" Type="http://schemas.openxmlformats.org/officeDocument/2006/relationships/image" Target="../media/image313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0.png"/><Relationship Id="rId7" Type="http://schemas.openxmlformats.org/officeDocument/2006/relationships/image" Target="../media/image3172.png"/><Relationship Id="rId2" Type="http://schemas.openxmlformats.org/officeDocument/2006/relationships/image" Target="../media/image1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60.png"/><Relationship Id="rId5" Type="http://schemas.openxmlformats.org/officeDocument/2006/relationships/image" Target="../media/image2471.png"/><Relationship Id="rId4" Type="http://schemas.openxmlformats.org/officeDocument/2006/relationships/image" Target="../media/image3150.png"/></Relationships>
</file>

<file path=ppt/slides/_rels/slide16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230.png"/><Relationship Id="rId26" Type="http://schemas.openxmlformats.org/officeDocument/2006/relationships/image" Target="../media/image3260.png"/><Relationship Id="rId21" Type="http://schemas.openxmlformats.org/officeDocument/2006/relationships/image" Target="../media/image1106.png"/><Relationship Id="rId3" Type="http://schemas.openxmlformats.org/officeDocument/2006/relationships/image" Target="../media/image3161.png"/><Relationship Id="rId17" Type="http://schemas.openxmlformats.org/officeDocument/2006/relationships/image" Target="../media/image3220.png"/><Relationship Id="rId25" Type="http://schemas.openxmlformats.org/officeDocument/2006/relationships/image" Target="../media/image3250.png"/><Relationship Id="rId20" Type="http://schemas.openxmlformats.org/officeDocument/2006/relationships/image" Target="../media/image6610.png"/><Relationship Id="rId16" Type="http://schemas.openxmlformats.org/officeDocument/2006/relationships/image" Target="../media/image321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240.png"/><Relationship Id="rId5" Type="http://schemas.openxmlformats.org/officeDocument/2006/relationships/image" Target="../media/image3180.png"/><Relationship Id="rId23" Type="http://schemas.openxmlformats.org/officeDocument/2006/relationships/image" Target="../media/image3200.png"/><Relationship Id="rId15" Type="http://schemas.openxmlformats.org/officeDocument/2006/relationships/image" Target="../media/image3201.png"/><Relationship Id="rId4" Type="http://schemas.openxmlformats.org/officeDocument/2006/relationships/image" Target="../media/image3171.png"/><Relationship Id="rId22" Type="http://schemas.openxmlformats.org/officeDocument/2006/relationships/image" Target="../media/image2461.png"/><Relationship Id="rId27" Type="http://schemas.openxmlformats.org/officeDocument/2006/relationships/image" Target="../media/image3270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0.png"/><Relationship Id="rId3" Type="http://schemas.openxmlformats.org/officeDocument/2006/relationships/image" Target="../media/image1106.png"/><Relationship Id="rId7" Type="http://schemas.openxmlformats.org/officeDocument/2006/relationships/image" Target="../media/image3290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81.png"/><Relationship Id="rId5" Type="http://schemas.openxmlformats.org/officeDocument/2006/relationships/image" Target="../media/image3271.png"/><Relationship Id="rId4" Type="http://schemas.openxmlformats.org/officeDocument/2006/relationships/image" Target="../media/image2472.png"/><Relationship Id="rId9" Type="http://schemas.openxmlformats.org/officeDocument/2006/relationships/image" Target="../media/image3320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1.png"/><Relationship Id="rId3" Type="http://schemas.openxmlformats.org/officeDocument/2006/relationships/image" Target="../media/image1106.png"/><Relationship Id="rId7" Type="http://schemas.openxmlformats.org/officeDocument/2006/relationships/image" Target="../media/image3351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00.png"/><Relationship Id="rId5" Type="http://schemas.openxmlformats.org/officeDocument/2006/relationships/image" Target="../media/image2491.png"/><Relationship Id="rId4" Type="http://schemas.openxmlformats.org/officeDocument/2006/relationships/image" Target="../media/image2770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1.png"/><Relationship Id="rId3" Type="http://schemas.openxmlformats.org/officeDocument/2006/relationships/image" Target="../media/image1106.png"/><Relationship Id="rId7" Type="http://schemas.openxmlformats.org/officeDocument/2006/relationships/image" Target="../media/image3401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91.png"/><Relationship Id="rId5" Type="http://schemas.openxmlformats.org/officeDocument/2006/relationships/image" Target="../media/image2516.png"/><Relationship Id="rId4" Type="http://schemas.openxmlformats.org/officeDocument/2006/relationships/image" Target="../media/image3372.png"/></Relationships>
</file>

<file path=ppt/slides/_rels/slide1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21.png"/><Relationship Id="rId18" Type="http://schemas.openxmlformats.org/officeDocument/2006/relationships/image" Target="../media/image3571.png"/><Relationship Id="rId26" Type="http://schemas.openxmlformats.org/officeDocument/2006/relationships/image" Target="../media/image3650.png"/><Relationship Id="rId21" Type="http://schemas.openxmlformats.org/officeDocument/2006/relationships/image" Target="../media/image3600.png"/><Relationship Id="rId34" Type="http://schemas.openxmlformats.org/officeDocument/2006/relationships/image" Target="../media/image3730.png"/><Relationship Id="rId7" Type="http://schemas.openxmlformats.org/officeDocument/2006/relationships/image" Target="../media/image3461.png"/><Relationship Id="rId12" Type="http://schemas.openxmlformats.org/officeDocument/2006/relationships/image" Target="../media/image3514.png"/><Relationship Id="rId17" Type="http://schemas.openxmlformats.org/officeDocument/2006/relationships/image" Target="../media/image3561.png"/><Relationship Id="rId25" Type="http://schemas.openxmlformats.org/officeDocument/2006/relationships/image" Target="../media/image3641.png"/><Relationship Id="rId33" Type="http://schemas.openxmlformats.org/officeDocument/2006/relationships/image" Target="../media/image3720.png"/><Relationship Id="rId38" Type="http://schemas.openxmlformats.org/officeDocument/2006/relationships/image" Target="../media/image3770.png"/><Relationship Id="rId2" Type="http://schemas.openxmlformats.org/officeDocument/2006/relationships/image" Target="../media/image1106.png"/><Relationship Id="rId16" Type="http://schemas.openxmlformats.org/officeDocument/2006/relationships/image" Target="../media/image3551.png"/><Relationship Id="rId20" Type="http://schemas.openxmlformats.org/officeDocument/2006/relationships/image" Target="../media/image3590.png"/><Relationship Id="rId29" Type="http://schemas.openxmlformats.org/officeDocument/2006/relationships/image" Target="../media/image3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0.png"/><Relationship Id="rId11" Type="http://schemas.openxmlformats.org/officeDocument/2006/relationships/image" Target="../media/image3501.png"/><Relationship Id="rId24" Type="http://schemas.openxmlformats.org/officeDocument/2006/relationships/image" Target="../media/image3631.png"/><Relationship Id="rId32" Type="http://schemas.openxmlformats.org/officeDocument/2006/relationships/image" Target="../media/image3713.png"/><Relationship Id="rId37" Type="http://schemas.openxmlformats.org/officeDocument/2006/relationships/image" Target="../media/image3760.png"/><Relationship Id="rId5" Type="http://schemas.openxmlformats.org/officeDocument/2006/relationships/image" Target="../media/image3441.png"/><Relationship Id="rId15" Type="http://schemas.openxmlformats.org/officeDocument/2006/relationships/image" Target="../media/image3541.png"/><Relationship Id="rId23" Type="http://schemas.openxmlformats.org/officeDocument/2006/relationships/image" Target="../media/image3621.png"/><Relationship Id="rId28" Type="http://schemas.openxmlformats.org/officeDocument/2006/relationships/image" Target="../media/image3670.png"/><Relationship Id="rId36" Type="http://schemas.openxmlformats.org/officeDocument/2006/relationships/image" Target="../media/image3750.png"/><Relationship Id="rId10" Type="http://schemas.openxmlformats.org/officeDocument/2006/relationships/image" Target="../media/image3491.png"/><Relationship Id="rId19" Type="http://schemas.openxmlformats.org/officeDocument/2006/relationships/image" Target="../media/image3581.png"/><Relationship Id="rId31" Type="http://schemas.openxmlformats.org/officeDocument/2006/relationships/image" Target="../media/image3700.png"/><Relationship Id="rId4" Type="http://schemas.openxmlformats.org/officeDocument/2006/relationships/image" Target="../media/image3431.png"/><Relationship Id="rId9" Type="http://schemas.openxmlformats.org/officeDocument/2006/relationships/image" Target="../media/image3481.png"/><Relationship Id="rId14" Type="http://schemas.openxmlformats.org/officeDocument/2006/relationships/image" Target="../media/image3530.png"/><Relationship Id="rId22" Type="http://schemas.openxmlformats.org/officeDocument/2006/relationships/image" Target="../media/image3616.png"/><Relationship Id="rId27" Type="http://schemas.openxmlformats.org/officeDocument/2006/relationships/image" Target="../media/image3660.png"/><Relationship Id="rId30" Type="http://schemas.openxmlformats.org/officeDocument/2006/relationships/image" Target="../media/image3690.png"/><Relationship Id="rId35" Type="http://schemas.openxmlformats.org/officeDocument/2006/relationships/image" Target="../media/image3740.png"/><Relationship Id="rId8" Type="http://schemas.openxmlformats.org/officeDocument/2006/relationships/image" Target="../media/image3471.png"/><Relationship Id="rId3" Type="http://schemas.openxmlformats.org/officeDocument/2006/relationships/image" Target="../media/image24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7" Type="http://schemas.openxmlformats.org/officeDocument/2006/relationships/image" Target="../media/image621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13.png"/><Relationship Id="rId5" Type="http://schemas.openxmlformats.org/officeDocument/2006/relationships/image" Target="../media/image6012.png"/><Relationship Id="rId4" Type="http://schemas.openxmlformats.org/officeDocument/2006/relationships/image" Target="../media/image5915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0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0.png"/><Relationship Id="rId3" Type="http://schemas.openxmlformats.org/officeDocument/2006/relationships/image" Target="../media/image2311.png"/><Relationship Id="rId7" Type="http://schemas.openxmlformats.org/officeDocument/2006/relationships/image" Target="../media/image70.png"/><Relationship Id="rId2" Type="http://schemas.openxmlformats.org/officeDocument/2006/relationships/image" Target="../media/image63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10.png"/><Relationship Id="rId5" Type="http://schemas.openxmlformats.org/officeDocument/2006/relationships/image" Target="../media/image2515.png"/><Relationship Id="rId10" Type="http://schemas.openxmlformats.org/officeDocument/2006/relationships/image" Target="../media/image71.png"/><Relationship Id="rId4" Type="http://schemas.openxmlformats.org/officeDocument/2006/relationships/image" Target="../media/image2414.png"/><Relationship Id="rId9" Type="http://schemas.openxmlformats.org/officeDocument/2006/relationships/image" Target="../media/image29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1.png"/><Relationship Id="rId13" Type="http://schemas.openxmlformats.org/officeDocument/2006/relationships/image" Target="../media/image1310.png"/><Relationship Id="rId18" Type="http://schemas.openxmlformats.org/officeDocument/2006/relationships/image" Target="../media/image1360.png"/><Relationship Id="rId3" Type="http://schemas.openxmlformats.org/officeDocument/2006/relationships/image" Target="../media/image1180.png"/><Relationship Id="rId7" Type="http://schemas.openxmlformats.org/officeDocument/2006/relationships/image" Target="../media/image403.png"/><Relationship Id="rId12" Type="http://schemas.openxmlformats.org/officeDocument/2006/relationships/image" Target="../media/image452.png"/><Relationship Id="rId17" Type="http://schemas.openxmlformats.org/officeDocument/2006/relationships/image" Target="../media/image1471.png"/><Relationship Id="rId2" Type="http://schemas.openxmlformats.org/officeDocument/2006/relationships/image" Target="../media/image3110.png"/><Relationship Id="rId16" Type="http://schemas.openxmlformats.org/officeDocument/2006/relationships/image" Target="../media/image1340.png"/><Relationship Id="rId20" Type="http://schemas.openxmlformats.org/officeDocument/2006/relationships/image" Target="../media/image1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2.png"/><Relationship Id="rId11" Type="http://schemas.openxmlformats.org/officeDocument/2006/relationships/image" Target="../media/image449.png"/><Relationship Id="rId5" Type="http://schemas.openxmlformats.org/officeDocument/2006/relationships/image" Target="../media/image383.png"/><Relationship Id="rId15" Type="http://schemas.openxmlformats.org/officeDocument/2006/relationships/image" Target="../media/image5014.png"/><Relationship Id="rId10" Type="http://schemas.openxmlformats.org/officeDocument/2006/relationships/image" Target="../media/image4313.png"/><Relationship Id="rId19" Type="http://schemas.openxmlformats.org/officeDocument/2006/relationships/image" Target="../media/image1370.png"/><Relationship Id="rId4" Type="http://schemas.openxmlformats.org/officeDocument/2006/relationships/image" Target="../media/image1220.png"/><Relationship Id="rId9" Type="http://schemas.openxmlformats.org/officeDocument/2006/relationships/image" Target="../media/image4211.png"/><Relationship Id="rId14" Type="http://schemas.openxmlformats.org/officeDocument/2006/relationships/image" Target="../media/image46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0.png"/><Relationship Id="rId18" Type="http://schemas.openxmlformats.org/officeDocument/2006/relationships/image" Target="../media/image7800.png"/><Relationship Id="rId26" Type="http://schemas.openxmlformats.org/officeDocument/2006/relationships/image" Target="../media/image1612.png"/><Relationship Id="rId3" Type="http://schemas.openxmlformats.org/officeDocument/2006/relationships/image" Target="../media/image517.png"/><Relationship Id="rId21" Type="http://schemas.openxmlformats.org/officeDocument/2006/relationships/image" Target="../media/image1560.png"/><Relationship Id="rId34" Type="http://schemas.openxmlformats.org/officeDocument/2006/relationships/image" Target="../media/image5414.png"/><Relationship Id="rId7" Type="http://schemas.openxmlformats.org/officeDocument/2006/relationships/image" Target="../media/image1460.png"/><Relationship Id="rId12" Type="http://schemas.openxmlformats.org/officeDocument/2006/relationships/image" Target="../media/image1520.png"/><Relationship Id="rId17" Type="http://schemas.openxmlformats.org/officeDocument/2006/relationships/image" Target="../media/image7700.png"/><Relationship Id="rId25" Type="http://schemas.openxmlformats.org/officeDocument/2006/relationships/image" Target="../media/image1590.png"/><Relationship Id="rId33" Type="http://schemas.openxmlformats.org/officeDocument/2006/relationships/image" Target="../media/image168.png"/><Relationship Id="rId2" Type="http://schemas.openxmlformats.org/officeDocument/2006/relationships/image" Target="../media/image3211.png"/><Relationship Id="rId16" Type="http://schemas.openxmlformats.org/officeDocument/2006/relationships/image" Target="../media/image7600.png"/><Relationship Id="rId20" Type="http://schemas.openxmlformats.org/officeDocument/2006/relationships/image" Target="../media/image8000.png"/><Relationship Id="rId29" Type="http://schemas.openxmlformats.org/officeDocument/2006/relationships/image" Target="../media/image16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0.png"/><Relationship Id="rId11" Type="http://schemas.openxmlformats.org/officeDocument/2006/relationships/image" Target="../media/image1511.png"/><Relationship Id="rId24" Type="http://schemas.openxmlformats.org/officeDocument/2006/relationships/image" Target="../media/image1580.png"/><Relationship Id="rId32" Type="http://schemas.openxmlformats.org/officeDocument/2006/relationships/image" Target="../media/image72.png"/><Relationship Id="rId5" Type="http://schemas.openxmlformats.org/officeDocument/2006/relationships/image" Target="../media/image1440.png"/><Relationship Id="rId15" Type="http://schemas.openxmlformats.org/officeDocument/2006/relationships/image" Target="../media/image1550.png"/><Relationship Id="rId23" Type="http://schemas.openxmlformats.org/officeDocument/2006/relationships/image" Target="../media/image8300.png"/><Relationship Id="rId28" Type="http://schemas.openxmlformats.org/officeDocument/2006/relationships/image" Target="../media/image5314.png"/><Relationship Id="rId10" Type="http://schemas.openxmlformats.org/officeDocument/2006/relationships/image" Target="../media/image1490.png"/><Relationship Id="rId19" Type="http://schemas.openxmlformats.org/officeDocument/2006/relationships/image" Target="../media/image7900.png"/><Relationship Id="rId31" Type="http://schemas.openxmlformats.org/officeDocument/2006/relationships/image" Target="../media/image1660.png"/><Relationship Id="rId4" Type="http://schemas.openxmlformats.org/officeDocument/2006/relationships/image" Target="../media/image1430.png"/><Relationship Id="rId9" Type="http://schemas.openxmlformats.org/officeDocument/2006/relationships/image" Target="../media/image524.png"/><Relationship Id="rId14" Type="http://schemas.openxmlformats.org/officeDocument/2006/relationships/image" Target="../media/image1541.png"/><Relationship Id="rId22" Type="http://schemas.openxmlformats.org/officeDocument/2006/relationships/image" Target="../media/image1570.png"/><Relationship Id="rId27" Type="http://schemas.openxmlformats.org/officeDocument/2006/relationships/image" Target="../media/image1620.png"/><Relationship Id="rId30" Type="http://schemas.openxmlformats.org/officeDocument/2006/relationships/image" Target="../media/image1650.png"/><Relationship Id="rId8" Type="http://schemas.openxmlformats.org/officeDocument/2006/relationships/image" Target="../media/image1470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8.png"/><Relationship Id="rId18" Type="http://schemas.openxmlformats.org/officeDocument/2006/relationships/image" Target="../media/image185.png"/><Relationship Id="rId26" Type="http://schemas.openxmlformats.org/officeDocument/2006/relationships/image" Target="../media/image581.png"/><Relationship Id="rId39" Type="http://schemas.openxmlformats.org/officeDocument/2006/relationships/image" Target="../media/image210.png"/><Relationship Id="rId21" Type="http://schemas.openxmlformats.org/officeDocument/2006/relationships/image" Target="../media/image187.png"/><Relationship Id="rId34" Type="http://schemas.openxmlformats.org/officeDocument/2006/relationships/image" Target="../media/image202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3.png"/><Relationship Id="rId25" Type="http://schemas.openxmlformats.org/officeDocument/2006/relationships/image" Target="../media/image570.png"/><Relationship Id="rId33" Type="http://schemas.openxmlformats.org/officeDocument/2006/relationships/image" Target="../media/image199.png"/><Relationship Id="rId38" Type="http://schemas.openxmlformats.org/officeDocument/2006/relationships/image" Target="../media/image209.png"/><Relationship Id="rId2" Type="http://schemas.openxmlformats.org/officeDocument/2006/relationships/image" Target="../media/image680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24" Type="http://schemas.openxmlformats.org/officeDocument/2006/relationships/image" Target="../media/image563.png"/><Relationship Id="rId32" Type="http://schemas.openxmlformats.org/officeDocument/2006/relationships/image" Target="../media/image5913.png"/><Relationship Id="rId37" Type="http://schemas.openxmlformats.org/officeDocument/2006/relationships/image" Target="../media/image208.png"/><Relationship Id="rId40" Type="http://schemas.openxmlformats.org/officeDocument/2006/relationships/image" Target="../media/image204.png"/><Relationship Id="rId5" Type="http://schemas.openxmlformats.org/officeDocument/2006/relationships/image" Target="../media/image820.png"/><Relationship Id="rId15" Type="http://schemas.openxmlformats.org/officeDocument/2006/relationships/image" Target="../media/image181.png"/><Relationship Id="rId23" Type="http://schemas.openxmlformats.org/officeDocument/2006/relationships/image" Target="../media/image189.png"/><Relationship Id="rId28" Type="http://schemas.openxmlformats.org/officeDocument/2006/relationships/image" Target="../media/image5814.png"/><Relationship Id="rId36" Type="http://schemas.openxmlformats.org/officeDocument/2006/relationships/image" Target="../media/image207.png"/><Relationship Id="rId10" Type="http://schemas.openxmlformats.org/officeDocument/2006/relationships/image" Target="../media/image175.png"/><Relationship Id="rId19" Type="http://schemas.openxmlformats.org/officeDocument/2006/relationships/image" Target="../media/image552.png"/><Relationship Id="rId31" Type="http://schemas.openxmlformats.org/officeDocument/2006/relationships/image" Target="../media/image197.png"/><Relationship Id="rId4" Type="http://schemas.openxmlformats.org/officeDocument/2006/relationships/image" Target="../media/image810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Relationship Id="rId22" Type="http://schemas.openxmlformats.org/officeDocument/2006/relationships/image" Target="../media/image188.png"/><Relationship Id="rId27" Type="http://schemas.openxmlformats.org/officeDocument/2006/relationships/image" Target="../media/image5914.png"/><Relationship Id="rId30" Type="http://schemas.openxmlformats.org/officeDocument/2006/relationships/image" Target="../media/image196.png"/><Relationship Id="rId35" Type="http://schemas.openxmlformats.org/officeDocument/2006/relationships/image" Target="../media/image203.png"/><Relationship Id="rId8" Type="http://schemas.openxmlformats.org/officeDocument/2006/relationships/image" Target="../media/image173.png"/><Relationship Id="rId3" Type="http://schemas.openxmlformats.org/officeDocument/2006/relationships/image" Target="../media/image32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226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5.png"/><Relationship Id="rId2" Type="http://schemas.openxmlformats.org/officeDocument/2006/relationships/image" Target="../media/image3211.png"/><Relationship Id="rId16" Type="http://schemas.openxmlformats.org/officeDocument/2006/relationships/image" Target="../media/image2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11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5" Type="http://schemas.openxmlformats.org/officeDocument/2006/relationships/image" Target="../media/image223.png"/><Relationship Id="rId10" Type="http://schemas.openxmlformats.org/officeDocument/2006/relationships/image" Target="../media/image219.png"/><Relationship Id="rId19" Type="http://schemas.openxmlformats.org/officeDocument/2006/relationships/image" Target="../media/image227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8.png"/><Relationship Id="rId18" Type="http://schemas.openxmlformats.org/officeDocument/2006/relationships/image" Target="../media/image667.png"/><Relationship Id="rId26" Type="http://schemas.openxmlformats.org/officeDocument/2006/relationships/image" Target="../media/image249.png"/><Relationship Id="rId3" Type="http://schemas.openxmlformats.org/officeDocument/2006/relationships/image" Target="../media/image6112.png"/><Relationship Id="rId21" Type="http://schemas.openxmlformats.org/officeDocument/2006/relationships/image" Target="../media/image681.png"/><Relationship Id="rId7" Type="http://schemas.openxmlformats.org/officeDocument/2006/relationships/image" Target="../media/image621.png"/><Relationship Id="rId12" Type="http://schemas.openxmlformats.org/officeDocument/2006/relationships/image" Target="../media/image237.png"/><Relationship Id="rId17" Type="http://schemas.openxmlformats.org/officeDocument/2006/relationships/image" Target="../media/image652.png"/><Relationship Id="rId25" Type="http://schemas.openxmlformats.org/officeDocument/2006/relationships/image" Target="../media/image248.png"/><Relationship Id="rId2" Type="http://schemas.openxmlformats.org/officeDocument/2006/relationships/image" Target="../media/image228.png"/><Relationship Id="rId16" Type="http://schemas.openxmlformats.org/officeDocument/2006/relationships/image" Target="../media/image649.png"/><Relationship Id="rId20" Type="http://schemas.openxmlformats.org/officeDocument/2006/relationships/image" Target="../media/image243.png"/><Relationship Id="rId29" Type="http://schemas.openxmlformats.org/officeDocument/2006/relationships/image" Target="../media/image6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2.png"/><Relationship Id="rId11" Type="http://schemas.openxmlformats.org/officeDocument/2006/relationships/image" Target="../media/image236.png"/><Relationship Id="rId5" Type="http://schemas.openxmlformats.org/officeDocument/2006/relationships/image" Target="../media/image231.png"/><Relationship Id="rId15" Type="http://schemas.openxmlformats.org/officeDocument/2006/relationships/image" Target="../media/image638.png"/><Relationship Id="rId28" Type="http://schemas.openxmlformats.org/officeDocument/2006/relationships/image" Target="../media/image251.png"/><Relationship Id="rId10" Type="http://schemas.openxmlformats.org/officeDocument/2006/relationships/image" Target="../media/image3211.png"/><Relationship Id="rId19" Type="http://schemas.openxmlformats.org/officeDocument/2006/relationships/image" Target="../media/image6714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39.png"/><Relationship Id="rId22" Type="http://schemas.openxmlformats.org/officeDocument/2006/relationships/image" Target="../media/image245.png"/><Relationship Id="rId27" Type="http://schemas.openxmlformats.org/officeDocument/2006/relationships/image" Target="../media/image250.png"/><Relationship Id="rId30" Type="http://schemas.openxmlformats.org/officeDocument/2006/relationships/image" Target="../media/image701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0.png"/><Relationship Id="rId18" Type="http://schemas.openxmlformats.org/officeDocument/2006/relationships/image" Target="../media/image731.png"/><Relationship Id="rId34" Type="http://schemas.openxmlformats.org/officeDocument/2006/relationships/image" Target="../media/image81.png"/><Relationship Id="rId3" Type="http://schemas.openxmlformats.org/officeDocument/2006/relationships/image" Target="../media/image2531.png"/><Relationship Id="rId21" Type="http://schemas.openxmlformats.org/officeDocument/2006/relationships/image" Target="../media/image7312.png"/><Relationship Id="rId25" Type="http://schemas.openxmlformats.org/officeDocument/2006/relationships/image" Target="../media/image713.png"/><Relationship Id="rId33" Type="http://schemas.openxmlformats.org/officeDocument/2006/relationships/image" Target="../media/image80.png"/><Relationship Id="rId17" Type="http://schemas.openxmlformats.org/officeDocument/2006/relationships/image" Target="../media/image7212.png"/><Relationship Id="rId12" Type="http://schemas.openxmlformats.org/officeDocument/2006/relationships/image" Target="../media/image263.png"/><Relationship Id="rId38" Type="http://schemas.openxmlformats.org/officeDocument/2006/relationships/image" Target="../media/image7612.png"/><Relationship Id="rId29" Type="http://schemas.openxmlformats.org/officeDocument/2006/relationships/image" Target="../media/image75.png"/><Relationship Id="rId20" Type="http://schemas.openxmlformats.org/officeDocument/2006/relationships/image" Target="../media/image7213.png"/><Relationship Id="rId1" Type="http://schemas.openxmlformats.org/officeDocument/2006/relationships/slideLayout" Target="../slideLayouts/slideLayout3.xml"/><Relationship Id="rId24" Type="http://schemas.openxmlformats.org/officeDocument/2006/relationships/image" Target="../media/image76.png"/><Relationship Id="rId32" Type="http://schemas.openxmlformats.org/officeDocument/2006/relationships/image" Target="../media/image79.png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37" Type="http://schemas.openxmlformats.org/officeDocument/2006/relationships/image" Target="../media/image84.png"/><Relationship Id="rId28" Type="http://schemas.openxmlformats.org/officeDocument/2006/relationships/image" Target="../media/image74.png"/><Relationship Id="rId5" Type="http://schemas.openxmlformats.org/officeDocument/2006/relationships/image" Target="../media/image255.png"/><Relationship Id="rId23" Type="http://schemas.openxmlformats.org/officeDocument/2006/relationships/image" Target="../media/image7511.png"/><Relationship Id="rId36" Type="http://schemas.openxmlformats.org/officeDocument/2006/relationships/image" Target="../media/image83.png"/><Relationship Id="rId31" Type="http://schemas.openxmlformats.org/officeDocument/2006/relationships/image" Target="../media/image78.png"/><Relationship Id="rId19" Type="http://schemas.openxmlformats.org/officeDocument/2006/relationships/image" Target="../media/image3211.png"/><Relationship Id="rId10" Type="http://schemas.openxmlformats.org/officeDocument/2006/relationships/image" Target="../media/image260.png"/><Relationship Id="rId27" Type="http://schemas.openxmlformats.org/officeDocument/2006/relationships/image" Target="../media/image73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4" Type="http://schemas.openxmlformats.org/officeDocument/2006/relationships/image" Target="../media/image254.png"/><Relationship Id="rId22" Type="http://schemas.openxmlformats.org/officeDocument/2006/relationships/image" Target="../media/image7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89.png"/><Relationship Id="rId3" Type="http://schemas.openxmlformats.org/officeDocument/2006/relationships/image" Target="../media/image59.png"/><Relationship Id="rId21" Type="http://schemas.openxmlformats.org/officeDocument/2006/relationships/image" Target="../media/image92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88.png"/><Relationship Id="rId2" Type="http://schemas.openxmlformats.org/officeDocument/2006/relationships/image" Target="../media/image58.pn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95.png"/><Relationship Id="rId5" Type="http://schemas.openxmlformats.org/officeDocument/2006/relationships/image" Target="../media/image61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10" Type="http://schemas.openxmlformats.org/officeDocument/2006/relationships/image" Target="../media/image66.png"/><Relationship Id="rId19" Type="http://schemas.openxmlformats.org/officeDocument/2006/relationships/image" Target="../media/image90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0.png"/><Relationship Id="rId13" Type="http://schemas.openxmlformats.org/officeDocument/2006/relationships/image" Target="../media/image3710.png"/><Relationship Id="rId3" Type="http://schemas.openxmlformats.org/officeDocument/2006/relationships/image" Target="../media/image170.png"/><Relationship Id="rId7" Type="http://schemas.openxmlformats.org/officeDocument/2006/relationships/image" Target="../media/image3090.png"/><Relationship Id="rId12" Type="http://schemas.openxmlformats.org/officeDocument/2006/relationships/image" Target="../media/image3613.png"/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11.png"/><Relationship Id="rId11" Type="http://schemas.openxmlformats.org/officeDocument/2006/relationships/image" Target="../media/image3510.png"/><Relationship Id="rId5" Type="http://schemas.openxmlformats.org/officeDocument/2006/relationships/image" Target="../media/image201.png"/><Relationship Id="rId10" Type="http://schemas.openxmlformats.org/officeDocument/2006/relationships/image" Target="../media/image108.png"/><Relationship Id="rId4" Type="http://schemas.openxmlformats.org/officeDocument/2006/relationships/image" Target="../media/image1800.png"/><Relationship Id="rId9" Type="http://schemas.openxmlformats.org/officeDocument/2006/relationships/image" Target="../media/image3410.png"/><Relationship Id="rId14" Type="http://schemas.openxmlformats.org/officeDocument/2006/relationships/image" Target="../media/image3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0.png"/><Relationship Id="rId13" Type="http://schemas.openxmlformats.org/officeDocument/2006/relationships/image" Target="../media/image329.png"/><Relationship Id="rId18" Type="http://schemas.openxmlformats.org/officeDocument/2006/relationships/image" Target="../media/image333.png"/><Relationship Id="rId3" Type="http://schemas.openxmlformats.org/officeDocument/2006/relationships/image" Target="../media/image319.png"/><Relationship Id="rId7" Type="http://schemas.openxmlformats.org/officeDocument/2006/relationships/image" Target="../media/image4913.png"/><Relationship Id="rId12" Type="http://schemas.openxmlformats.org/officeDocument/2006/relationships/image" Target="../media/image5413.png"/><Relationship Id="rId17" Type="http://schemas.openxmlformats.org/officeDocument/2006/relationships/image" Target="../media/image332.png"/><Relationship Id="rId2" Type="http://schemas.openxmlformats.org/officeDocument/2006/relationships/image" Target="../media/image3810.png"/><Relationship Id="rId16" Type="http://schemas.openxmlformats.org/officeDocument/2006/relationships/image" Target="../media/image331.png"/><Relationship Id="rId20" Type="http://schemas.openxmlformats.org/officeDocument/2006/relationships/image" Target="../media/image3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13.png"/><Relationship Id="rId11" Type="http://schemas.openxmlformats.org/officeDocument/2006/relationships/image" Target="../media/image5313.png"/><Relationship Id="rId5" Type="http://schemas.openxmlformats.org/officeDocument/2006/relationships/image" Target="../media/image4713.png"/><Relationship Id="rId15" Type="http://schemas.openxmlformats.org/officeDocument/2006/relationships/image" Target="../media/image6713.png"/><Relationship Id="rId10" Type="http://schemas.openxmlformats.org/officeDocument/2006/relationships/image" Target="../media/image5214.png"/><Relationship Id="rId19" Type="http://schemas.openxmlformats.org/officeDocument/2006/relationships/image" Target="../media/image334.png"/><Relationship Id="rId4" Type="http://schemas.openxmlformats.org/officeDocument/2006/relationships/image" Target="../media/image320.png"/><Relationship Id="rId9" Type="http://schemas.openxmlformats.org/officeDocument/2006/relationships/image" Target="../media/image5112.png"/><Relationship Id="rId14" Type="http://schemas.openxmlformats.org/officeDocument/2006/relationships/image" Target="../media/image5512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png"/><Relationship Id="rId18" Type="http://schemas.openxmlformats.org/officeDocument/2006/relationships/image" Target="../media/image354.png"/><Relationship Id="rId26" Type="http://schemas.openxmlformats.org/officeDocument/2006/relationships/image" Target="../media/image362.png"/><Relationship Id="rId3" Type="http://schemas.openxmlformats.org/officeDocument/2006/relationships/image" Target="../media/image684.png"/><Relationship Id="rId21" Type="http://schemas.openxmlformats.org/officeDocument/2006/relationships/image" Target="../media/image357.png"/><Relationship Id="rId34" Type="http://schemas.openxmlformats.org/officeDocument/2006/relationships/image" Target="../media/image7012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17" Type="http://schemas.openxmlformats.org/officeDocument/2006/relationships/image" Target="../media/image353.png"/><Relationship Id="rId25" Type="http://schemas.openxmlformats.org/officeDocument/2006/relationships/image" Target="../media/image361.png"/><Relationship Id="rId33" Type="http://schemas.openxmlformats.org/officeDocument/2006/relationships/image" Target="../media/image369.png"/><Relationship Id="rId2" Type="http://schemas.openxmlformats.org/officeDocument/2006/relationships/image" Target="../media/image3913.png"/><Relationship Id="rId16" Type="http://schemas.openxmlformats.org/officeDocument/2006/relationships/image" Target="../media/image352.png"/><Relationship Id="rId20" Type="http://schemas.openxmlformats.org/officeDocument/2006/relationships/image" Target="../media/image356.png"/><Relationship Id="rId29" Type="http://schemas.openxmlformats.org/officeDocument/2006/relationships/image" Target="../media/image3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24" Type="http://schemas.openxmlformats.org/officeDocument/2006/relationships/image" Target="../media/image360.png"/><Relationship Id="rId32" Type="http://schemas.openxmlformats.org/officeDocument/2006/relationships/image" Target="../media/image368.png"/><Relationship Id="rId5" Type="http://schemas.openxmlformats.org/officeDocument/2006/relationships/image" Target="../media/image339.png"/><Relationship Id="rId15" Type="http://schemas.openxmlformats.org/officeDocument/2006/relationships/image" Target="../media/image351.png"/><Relationship Id="rId23" Type="http://schemas.openxmlformats.org/officeDocument/2006/relationships/image" Target="../media/image359.png"/><Relationship Id="rId28" Type="http://schemas.openxmlformats.org/officeDocument/2006/relationships/image" Target="../media/image5314.png"/><Relationship Id="rId10" Type="http://schemas.openxmlformats.org/officeDocument/2006/relationships/image" Target="../media/image345.png"/><Relationship Id="rId19" Type="http://schemas.openxmlformats.org/officeDocument/2006/relationships/image" Target="../media/image355.png"/><Relationship Id="rId31" Type="http://schemas.openxmlformats.org/officeDocument/2006/relationships/image" Target="../media/image367.png"/><Relationship Id="rId4" Type="http://schemas.openxmlformats.org/officeDocument/2006/relationships/image" Target="../media/image338.png"/><Relationship Id="rId9" Type="http://schemas.openxmlformats.org/officeDocument/2006/relationships/image" Target="../media/image6913.png"/><Relationship Id="rId14" Type="http://schemas.openxmlformats.org/officeDocument/2006/relationships/image" Target="../media/image349.png"/><Relationship Id="rId22" Type="http://schemas.openxmlformats.org/officeDocument/2006/relationships/image" Target="../media/image358.png"/><Relationship Id="rId27" Type="http://schemas.openxmlformats.org/officeDocument/2006/relationships/image" Target="../media/image363.png"/><Relationship Id="rId30" Type="http://schemas.openxmlformats.org/officeDocument/2006/relationships/image" Target="../media/image366.png"/><Relationship Id="rId8" Type="http://schemas.openxmlformats.org/officeDocument/2006/relationships/image" Target="../media/image343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10.png"/><Relationship Id="rId18" Type="http://schemas.openxmlformats.org/officeDocument/2006/relationships/image" Target="../media/image9310.png"/><Relationship Id="rId39" Type="http://schemas.openxmlformats.org/officeDocument/2006/relationships/image" Target="../media/image409.png"/><Relationship Id="rId21" Type="http://schemas.openxmlformats.org/officeDocument/2006/relationships/image" Target="../media/image962.png"/><Relationship Id="rId42" Type="http://schemas.openxmlformats.org/officeDocument/2006/relationships/image" Target="../media/image1003.png"/><Relationship Id="rId47" Type="http://schemas.openxmlformats.org/officeDocument/2006/relationships/image" Target="../media/image1053.png"/><Relationship Id="rId50" Type="http://schemas.openxmlformats.org/officeDocument/2006/relationships/image" Target="../media/image1083.png"/><Relationship Id="rId7" Type="http://schemas.openxmlformats.org/officeDocument/2006/relationships/image" Target="../media/image8213.png"/><Relationship Id="rId12" Type="http://schemas.openxmlformats.org/officeDocument/2006/relationships/image" Target="../media/image8713.png"/><Relationship Id="rId17" Type="http://schemas.openxmlformats.org/officeDocument/2006/relationships/image" Target="../media/image9211.png"/><Relationship Id="rId38" Type="http://schemas.openxmlformats.org/officeDocument/2006/relationships/image" Target="../media/image408.png"/><Relationship Id="rId46" Type="http://schemas.openxmlformats.org/officeDocument/2006/relationships/image" Target="../media/image1043.png"/><Relationship Id="rId2" Type="http://schemas.openxmlformats.org/officeDocument/2006/relationships/image" Target="../media/image7812.png"/><Relationship Id="rId16" Type="http://schemas.openxmlformats.org/officeDocument/2006/relationships/image" Target="../media/image913.png"/><Relationship Id="rId20" Type="http://schemas.openxmlformats.org/officeDocument/2006/relationships/image" Target="../media/image955.png"/><Relationship Id="rId41" Type="http://schemas.openxmlformats.org/officeDocument/2006/relationships/image" Target="../media/image9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11.png"/><Relationship Id="rId11" Type="http://schemas.openxmlformats.org/officeDocument/2006/relationships/image" Target="../media/image8612.png"/><Relationship Id="rId37" Type="http://schemas.openxmlformats.org/officeDocument/2006/relationships/image" Target="../media/image407.png"/><Relationship Id="rId40" Type="http://schemas.openxmlformats.org/officeDocument/2006/relationships/image" Target="../media/image982.png"/><Relationship Id="rId45" Type="http://schemas.openxmlformats.org/officeDocument/2006/relationships/image" Target="../media/image1032.png"/><Relationship Id="rId5" Type="http://schemas.openxmlformats.org/officeDocument/2006/relationships/image" Target="../media/image8013.png"/><Relationship Id="rId15" Type="http://schemas.openxmlformats.org/officeDocument/2006/relationships/image" Target="../media/image9010.png"/><Relationship Id="rId36" Type="http://schemas.openxmlformats.org/officeDocument/2006/relationships/image" Target="../media/image406.png"/><Relationship Id="rId49" Type="http://schemas.openxmlformats.org/officeDocument/2006/relationships/image" Target="../media/image1072.png"/><Relationship Id="rId10" Type="http://schemas.openxmlformats.org/officeDocument/2006/relationships/image" Target="../media/image853.png"/><Relationship Id="rId19" Type="http://schemas.openxmlformats.org/officeDocument/2006/relationships/image" Target="../media/image944.png"/><Relationship Id="rId44" Type="http://schemas.openxmlformats.org/officeDocument/2006/relationships/image" Target="../media/image1022.png"/><Relationship Id="rId4" Type="http://schemas.openxmlformats.org/officeDocument/2006/relationships/image" Target="../media/image7913.png"/><Relationship Id="rId9" Type="http://schemas.openxmlformats.org/officeDocument/2006/relationships/image" Target="../media/image845.png"/><Relationship Id="rId14" Type="http://schemas.openxmlformats.org/officeDocument/2006/relationships/image" Target="../media/image8912.png"/><Relationship Id="rId22" Type="http://schemas.openxmlformats.org/officeDocument/2006/relationships/image" Target="../media/image974.png"/><Relationship Id="rId43" Type="http://schemas.openxmlformats.org/officeDocument/2006/relationships/image" Target="../media/image1014.png"/><Relationship Id="rId48" Type="http://schemas.openxmlformats.org/officeDocument/2006/relationships/image" Target="../media/image1062.png"/><Relationship Id="rId8" Type="http://schemas.openxmlformats.org/officeDocument/2006/relationships/image" Target="../media/image8314.png"/><Relationship Id="rId3" Type="http://schemas.openxmlformats.org/officeDocument/2006/relationships/image" Target="../media/image39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3.png"/><Relationship Id="rId18" Type="http://schemas.openxmlformats.org/officeDocument/2006/relationships/image" Target="../media/image428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2.png"/><Relationship Id="rId17" Type="http://schemas.openxmlformats.org/officeDocument/2006/relationships/image" Target="../media/image427.png"/><Relationship Id="rId2" Type="http://schemas.openxmlformats.org/officeDocument/2006/relationships/image" Target="../media/image3913.png"/><Relationship Id="rId16" Type="http://schemas.openxmlformats.org/officeDocument/2006/relationships/image" Target="../media/image4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11.png"/><Relationship Id="rId11" Type="http://schemas.openxmlformats.org/officeDocument/2006/relationships/image" Target="../media/image421.png"/><Relationship Id="rId5" Type="http://schemas.openxmlformats.org/officeDocument/2006/relationships/image" Target="../media/image96.png"/><Relationship Id="rId15" Type="http://schemas.openxmlformats.org/officeDocument/2006/relationships/image" Target="../media/image425.png"/><Relationship Id="rId10" Type="http://schemas.openxmlformats.org/officeDocument/2006/relationships/image" Target="../media/image419.png"/><Relationship Id="rId19" Type="http://schemas.openxmlformats.org/officeDocument/2006/relationships/image" Target="../media/image42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13" Type="http://schemas.openxmlformats.org/officeDocument/2006/relationships/image" Target="../media/image441.png"/><Relationship Id="rId18" Type="http://schemas.openxmlformats.org/officeDocument/2006/relationships/image" Target="../media/image446.png"/><Relationship Id="rId26" Type="http://schemas.openxmlformats.org/officeDocument/2006/relationships/image" Target="../media/image8011.png"/><Relationship Id="rId39" Type="http://schemas.openxmlformats.org/officeDocument/2006/relationships/image" Target="../media/image470.png"/><Relationship Id="rId3" Type="http://schemas.openxmlformats.org/officeDocument/2006/relationships/image" Target="../media/image431.png"/><Relationship Id="rId21" Type="http://schemas.openxmlformats.org/officeDocument/2006/relationships/image" Target="../media/image596.png"/><Relationship Id="rId7" Type="http://schemas.openxmlformats.org/officeDocument/2006/relationships/image" Target="../media/image3913.png"/><Relationship Id="rId12" Type="http://schemas.openxmlformats.org/officeDocument/2006/relationships/image" Target="../media/image439.png"/><Relationship Id="rId17" Type="http://schemas.openxmlformats.org/officeDocument/2006/relationships/image" Target="../media/image445.png"/><Relationship Id="rId25" Type="http://schemas.openxmlformats.org/officeDocument/2006/relationships/image" Target="../media/image630.png"/><Relationship Id="rId38" Type="http://schemas.openxmlformats.org/officeDocument/2006/relationships/image" Target="../media/image469.png"/><Relationship Id="rId2" Type="http://schemas.openxmlformats.org/officeDocument/2006/relationships/image" Target="../media/image580.png"/><Relationship Id="rId16" Type="http://schemas.openxmlformats.org/officeDocument/2006/relationships/image" Target="../media/image1082.png"/><Relationship Id="rId20" Type="http://schemas.openxmlformats.org/officeDocument/2006/relationships/image" Target="../media/image4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4.png"/><Relationship Id="rId11" Type="http://schemas.openxmlformats.org/officeDocument/2006/relationships/image" Target="../media/image438.png"/><Relationship Id="rId24" Type="http://schemas.openxmlformats.org/officeDocument/2006/relationships/image" Target="../media/image7911.png"/><Relationship Id="rId37" Type="http://schemas.openxmlformats.org/officeDocument/2006/relationships/image" Target="../media/image468.png"/><Relationship Id="rId5" Type="http://schemas.openxmlformats.org/officeDocument/2006/relationships/image" Target="../media/image433.png"/><Relationship Id="rId15" Type="http://schemas.openxmlformats.org/officeDocument/2006/relationships/image" Target="../media/image7912.png"/><Relationship Id="rId23" Type="http://schemas.openxmlformats.org/officeDocument/2006/relationships/image" Target="../media/image611.png"/><Relationship Id="rId10" Type="http://schemas.openxmlformats.org/officeDocument/2006/relationships/image" Target="../media/image437.png"/><Relationship Id="rId19" Type="http://schemas.openxmlformats.org/officeDocument/2006/relationships/image" Target="../media/image447.png"/><Relationship Id="rId4" Type="http://schemas.openxmlformats.org/officeDocument/2006/relationships/image" Target="../media/image432.png"/><Relationship Id="rId9" Type="http://schemas.openxmlformats.org/officeDocument/2006/relationships/image" Target="../media/image436.png"/><Relationship Id="rId14" Type="http://schemas.openxmlformats.org/officeDocument/2006/relationships/image" Target="../media/image442.png"/><Relationship Id="rId22" Type="http://schemas.openxmlformats.org/officeDocument/2006/relationships/image" Target="../media/image608.png"/><Relationship Id="rId27" Type="http://schemas.openxmlformats.org/officeDocument/2006/relationships/image" Target="../media/image65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13" Type="http://schemas.openxmlformats.org/officeDocument/2006/relationships/image" Target="../media/image483.png"/><Relationship Id="rId3" Type="http://schemas.openxmlformats.org/officeDocument/2006/relationships/image" Target="../media/image472.png"/><Relationship Id="rId7" Type="http://schemas.openxmlformats.org/officeDocument/2006/relationships/image" Target="../media/image476.png"/><Relationship Id="rId12" Type="http://schemas.openxmlformats.org/officeDocument/2006/relationships/image" Target="../media/image482.png"/><Relationship Id="rId2" Type="http://schemas.openxmlformats.org/officeDocument/2006/relationships/image" Target="../media/image3913.png"/><Relationship Id="rId16" Type="http://schemas.openxmlformats.org/officeDocument/2006/relationships/image" Target="../media/image10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5.png"/><Relationship Id="rId11" Type="http://schemas.openxmlformats.org/officeDocument/2006/relationships/image" Target="../media/image481.png"/><Relationship Id="rId5" Type="http://schemas.openxmlformats.org/officeDocument/2006/relationships/image" Target="../media/image474.png"/><Relationship Id="rId15" Type="http://schemas.openxmlformats.org/officeDocument/2006/relationships/image" Target="../media/image8113.png"/><Relationship Id="rId10" Type="http://schemas.openxmlformats.org/officeDocument/2006/relationships/image" Target="../media/image479.png"/><Relationship Id="rId4" Type="http://schemas.openxmlformats.org/officeDocument/2006/relationships/image" Target="../media/image473.png"/><Relationship Id="rId9" Type="http://schemas.openxmlformats.org/officeDocument/2006/relationships/image" Target="../media/image478.png"/><Relationship Id="rId14" Type="http://schemas.openxmlformats.org/officeDocument/2006/relationships/image" Target="../media/image4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13" Type="http://schemas.openxmlformats.org/officeDocument/2006/relationships/image" Target="../media/image494.png"/><Relationship Id="rId18" Type="http://schemas.openxmlformats.org/officeDocument/2006/relationships/image" Target="../media/image496.png"/><Relationship Id="rId3" Type="http://schemas.openxmlformats.org/officeDocument/2006/relationships/image" Target="../media/image487.png"/><Relationship Id="rId7" Type="http://schemas.openxmlformats.org/officeDocument/2006/relationships/image" Target="../media/image489.png"/><Relationship Id="rId12" Type="http://schemas.openxmlformats.org/officeDocument/2006/relationships/image" Target="../media/image422.png"/><Relationship Id="rId17" Type="http://schemas.openxmlformats.org/officeDocument/2006/relationships/image" Target="../media/image495.png"/><Relationship Id="rId2" Type="http://schemas.openxmlformats.org/officeDocument/2006/relationships/image" Target="../media/image3913.png"/><Relationship Id="rId16" Type="http://schemas.openxmlformats.org/officeDocument/2006/relationships/image" Target="../media/image4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11.png"/><Relationship Id="rId11" Type="http://schemas.openxmlformats.org/officeDocument/2006/relationships/image" Target="../media/image493.png"/><Relationship Id="rId5" Type="http://schemas.openxmlformats.org/officeDocument/2006/relationships/image" Target="../media/image488.png"/><Relationship Id="rId15" Type="http://schemas.openxmlformats.org/officeDocument/2006/relationships/image" Target="../media/image425.png"/><Relationship Id="rId10" Type="http://schemas.openxmlformats.org/officeDocument/2006/relationships/image" Target="../media/image492.png"/><Relationship Id="rId19" Type="http://schemas.openxmlformats.org/officeDocument/2006/relationships/image" Target="../media/image8313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13" Type="http://schemas.openxmlformats.org/officeDocument/2006/relationships/image" Target="../media/image512.png"/><Relationship Id="rId18" Type="http://schemas.openxmlformats.org/officeDocument/2006/relationships/image" Target="../media/image844.png"/><Relationship Id="rId26" Type="http://schemas.openxmlformats.org/officeDocument/2006/relationships/image" Target="../media/image527.png"/><Relationship Id="rId3" Type="http://schemas.openxmlformats.org/officeDocument/2006/relationships/image" Target="../media/image499.png"/><Relationship Id="rId21" Type="http://schemas.openxmlformats.org/officeDocument/2006/relationships/image" Target="../media/image522.png"/><Relationship Id="rId7" Type="http://schemas.openxmlformats.org/officeDocument/2006/relationships/image" Target="../media/image505.png"/><Relationship Id="rId12" Type="http://schemas.openxmlformats.org/officeDocument/2006/relationships/image" Target="../media/image509.png"/><Relationship Id="rId17" Type="http://schemas.openxmlformats.org/officeDocument/2006/relationships/image" Target="../media/image516.png"/><Relationship Id="rId25" Type="http://schemas.openxmlformats.org/officeDocument/2006/relationships/image" Target="../media/image526.png"/><Relationship Id="rId2" Type="http://schemas.openxmlformats.org/officeDocument/2006/relationships/image" Target="../media/image498.png"/><Relationship Id="rId16" Type="http://schemas.openxmlformats.org/officeDocument/2006/relationships/image" Target="../media/image515.png"/><Relationship Id="rId20" Type="http://schemas.openxmlformats.org/officeDocument/2006/relationships/image" Target="../media/image519.png"/><Relationship Id="rId29" Type="http://schemas.openxmlformats.org/officeDocument/2006/relationships/image" Target="../media/image8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4.png"/><Relationship Id="rId11" Type="http://schemas.openxmlformats.org/officeDocument/2006/relationships/image" Target="../media/image402.png"/><Relationship Id="rId5" Type="http://schemas.openxmlformats.org/officeDocument/2006/relationships/image" Target="../media/image503.png"/><Relationship Id="rId15" Type="http://schemas.openxmlformats.org/officeDocument/2006/relationships/image" Target="../media/image514.png"/><Relationship Id="rId28" Type="http://schemas.openxmlformats.org/officeDocument/2006/relationships/image" Target="../media/image529.png"/><Relationship Id="rId10" Type="http://schemas.openxmlformats.org/officeDocument/2006/relationships/image" Target="../media/image3913.png"/><Relationship Id="rId19" Type="http://schemas.openxmlformats.org/officeDocument/2006/relationships/image" Target="../media/image518.png"/><Relationship Id="rId4" Type="http://schemas.openxmlformats.org/officeDocument/2006/relationships/image" Target="../media/image502.png"/><Relationship Id="rId9" Type="http://schemas.openxmlformats.org/officeDocument/2006/relationships/image" Target="../media/image507.png"/><Relationship Id="rId14" Type="http://schemas.openxmlformats.org/officeDocument/2006/relationships/image" Target="../media/image513.png"/><Relationship Id="rId22" Type="http://schemas.openxmlformats.org/officeDocument/2006/relationships/image" Target="../media/image523.png"/><Relationship Id="rId27" Type="http://schemas.openxmlformats.org/officeDocument/2006/relationships/image" Target="../media/image528.png"/><Relationship Id="rId30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13" Type="http://schemas.openxmlformats.org/officeDocument/2006/relationships/image" Target="../media/image3913.png"/><Relationship Id="rId18" Type="http://schemas.openxmlformats.org/officeDocument/2006/relationships/image" Target="../media/image8712.png"/><Relationship Id="rId26" Type="http://schemas.openxmlformats.org/officeDocument/2006/relationships/image" Target="../media/image561.png"/><Relationship Id="rId3" Type="http://schemas.openxmlformats.org/officeDocument/2006/relationships/image" Target="../media/image2412.png"/><Relationship Id="rId21" Type="http://schemas.openxmlformats.org/officeDocument/2006/relationships/image" Target="../media/image555.png"/><Relationship Id="rId7" Type="http://schemas.openxmlformats.org/officeDocument/2006/relationships/image" Target="../media/image2712.png"/><Relationship Id="rId12" Type="http://schemas.openxmlformats.org/officeDocument/2006/relationships/image" Target="../media/image545.png"/><Relationship Id="rId17" Type="http://schemas.openxmlformats.org/officeDocument/2006/relationships/image" Target="../media/image549.png"/><Relationship Id="rId25" Type="http://schemas.openxmlformats.org/officeDocument/2006/relationships/image" Target="../media/image2411.png"/><Relationship Id="rId2" Type="http://schemas.openxmlformats.org/officeDocument/2006/relationships/image" Target="../media/image533.png"/><Relationship Id="rId16" Type="http://schemas.openxmlformats.org/officeDocument/2006/relationships/image" Target="../media/image110.png"/><Relationship Id="rId20" Type="http://schemas.openxmlformats.org/officeDocument/2006/relationships/image" Target="../media/image554.png"/><Relationship Id="rId29" Type="http://schemas.openxmlformats.org/officeDocument/2006/relationships/image" Target="../media/image29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12.png"/><Relationship Id="rId11" Type="http://schemas.openxmlformats.org/officeDocument/2006/relationships/image" Target="../media/image544.png"/><Relationship Id="rId24" Type="http://schemas.openxmlformats.org/officeDocument/2006/relationships/image" Target="../media/image111.png"/><Relationship Id="rId5" Type="http://schemas.openxmlformats.org/officeDocument/2006/relationships/image" Target="../media/image2513.png"/><Relationship Id="rId15" Type="http://schemas.openxmlformats.org/officeDocument/2006/relationships/image" Target="../media/image547.png"/><Relationship Id="rId23" Type="http://schemas.openxmlformats.org/officeDocument/2006/relationships/image" Target="../media/image557.png"/><Relationship Id="rId28" Type="http://schemas.openxmlformats.org/officeDocument/2006/relationships/image" Target="../media/image564.png"/><Relationship Id="rId10" Type="http://schemas.openxmlformats.org/officeDocument/2006/relationships/image" Target="../media/image543.png"/><Relationship Id="rId19" Type="http://schemas.openxmlformats.org/officeDocument/2006/relationships/image" Target="../media/image8812.png"/><Relationship Id="rId4" Type="http://schemas.openxmlformats.org/officeDocument/2006/relationships/image" Target="../media/image535.png"/><Relationship Id="rId9" Type="http://schemas.openxmlformats.org/officeDocument/2006/relationships/image" Target="../media/image2812.png"/><Relationship Id="rId14" Type="http://schemas.openxmlformats.org/officeDocument/2006/relationships/image" Target="../media/image546.png"/><Relationship Id="rId22" Type="http://schemas.openxmlformats.org/officeDocument/2006/relationships/image" Target="../media/image556.png"/><Relationship Id="rId30" Type="http://schemas.openxmlformats.org/officeDocument/2006/relationships/image" Target="../media/image9011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7.png"/><Relationship Id="rId18" Type="http://schemas.openxmlformats.org/officeDocument/2006/relationships/image" Target="../media/image6912.png"/><Relationship Id="rId26" Type="http://schemas.openxmlformats.org/officeDocument/2006/relationships/image" Target="../media/image590.png"/><Relationship Id="rId3" Type="http://schemas.openxmlformats.org/officeDocument/2006/relationships/image" Target="../media/image3913.png"/><Relationship Id="rId21" Type="http://schemas.openxmlformats.org/officeDocument/2006/relationships/image" Target="../media/image585.png"/><Relationship Id="rId34" Type="http://schemas.openxmlformats.org/officeDocument/2006/relationships/image" Target="../media/image8511.png"/><Relationship Id="rId17" Type="http://schemas.openxmlformats.org/officeDocument/2006/relationships/image" Target="../media/image8312.png"/><Relationship Id="rId25" Type="http://schemas.openxmlformats.org/officeDocument/2006/relationships/image" Target="../media/image912.png"/><Relationship Id="rId33" Type="http://schemas.openxmlformats.org/officeDocument/2006/relationships/image" Target="../media/image3213.png"/><Relationship Id="rId16" Type="http://schemas.openxmlformats.org/officeDocument/2006/relationships/image" Target="../media/image6712.png"/><Relationship Id="rId20" Type="http://schemas.openxmlformats.org/officeDocument/2006/relationships/image" Target="../media/image3012.png"/><Relationship Id="rId29" Type="http://schemas.openxmlformats.org/officeDocument/2006/relationships/image" Target="../media/image593.png"/><Relationship Id="rId1" Type="http://schemas.openxmlformats.org/officeDocument/2006/relationships/slideLayout" Target="../slideLayouts/slideLayout3.xml"/><Relationship Id="rId24" Type="http://schemas.openxmlformats.org/officeDocument/2006/relationships/image" Target="../media/image3011.png"/><Relationship Id="rId32" Type="http://schemas.openxmlformats.org/officeDocument/2006/relationships/image" Target="../media/image8411.png"/><Relationship Id="rId37" Type="http://schemas.openxmlformats.org/officeDocument/2006/relationships/image" Target="../media/image3612.png"/><Relationship Id="rId15" Type="http://schemas.openxmlformats.org/officeDocument/2006/relationships/image" Target="../media/image2512.png"/><Relationship Id="rId23" Type="http://schemas.openxmlformats.org/officeDocument/2006/relationships/image" Target="../media/image2911.png"/><Relationship Id="rId28" Type="http://schemas.openxmlformats.org/officeDocument/2006/relationships/image" Target="../media/image592.png"/><Relationship Id="rId36" Type="http://schemas.openxmlformats.org/officeDocument/2006/relationships/image" Target="../media/image8611.png"/><Relationship Id="rId19" Type="http://schemas.openxmlformats.org/officeDocument/2006/relationships/image" Target="../media/image583.png"/><Relationship Id="rId31" Type="http://schemas.openxmlformats.org/officeDocument/2006/relationships/image" Target="../media/image3111.png"/><Relationship Id="rId4" Type="http://schemas.openxmlformats.org/officeDocument/2006/relationships/image" Target="../media/image567.png"/><Relationship Id="rId14" Type="http://schemas.openxmlformats.org/officeDocument/2006/relationships/image" Target="../media/image8212.png"/><Relationship Id="rId22" Type="http://schemas.openxmlformats.org/officeDocument/2006/relationships/image" Target="../media/image2811.png"/><Relationship Id="rId27" Type="http://schemas.openxmlformats.org/officeDocument/2006/relationships/image" Target="../media/image591.png"/><Relationship Id="rId30" Type="http://schemas.openxmlformats.org/officeDocument/2006/relationships/image" Target="../media/image594.png"/><Relationship Id="rId35" Type="http://schemas.openxmlformats.org/officeDocument/2006/relationships/image" Target="../media/image34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1.png"/><Relationship Id="rId3" Type="http://schemas.openxmlformats.org/officeDocument/2006/relationships/image" Target="../media/image3090.png"/><Relationship Id="rId7" Type="http://schemas.openxmlformats.org/officeDocument/2006/relationships/image" Target="../media/image3411.png"/><Relationship Id="rId12" Type="http://schemas.openxmlformats.org/officeDocument/2006/relationships/image" Target="../media/image8711.png"/><Relationship Id="rId2" Type="http://schemas.openxmlformats.org/officeDocument/2006/relationships/image" Target="../media/image39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11.png"/><Relationship Id="rId11" Type="http://schemas.openxmlformats.org/officeDocument/2006/relationships/image" Target="../media/image3811.png"/><Relationship Id="rId5" Type="http://schemas.openxmlformats.org/officeDocument/2006/relationships/image" Target="../media/image3212.png"/><Relationship Id="rId10" Type="http://schemas.openxmlformats.org/officeDocument/2006/relationships/image" Target="../media/image3711.png"/><Relationship Id="rId4" Type="http://schemas.openxmlformats.org/officeDocument/2006/relationships/image" Target="../media/image600.png"/><Relationship Id="rId9" Type="http://schemas.openxmlformats.org/officeDocument/2006/relationships/image" Target="../media/image36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13" Type="http://schemas.openxmlformats.org/officeDocument/2006/relationships/image" Target="../media/image4210.png"/><Relationship Id="rId3" Type="http://schemas.openxmlformats.org/officeDocument/2006/relationships/image" Target="../media/image112.png"/><Relationship Id="rId7" Type="http://schemas.openxmlformats.org/officeDocument/2006/relationships/image" Target="../media/image3911.png"/><Relationship Id="rId12" Type="http://schemas.openxmlformats.org/officeDocument/2006/relationships/image" Target="../media/image571.png"/><Relationship Id="rId2" Type="http://schemas.openxmlformats.org/officeDocument/2006/relationships/image" Target="../media/image3913.png"/><Relationship Id="rId16" Type="http://schemas.openxmlformats.org/officeDocument/2006/relationships/image" Target="../media/image6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4.png"/><Relationship Id="rId11" Type="http://schemas.openxmlformats.org/officeDocument/2006/relationships/image" Target="../media/image4110.png"/><Relationship Id="rId5" Type="http://schemas.openxmlformats.org/officeDocument/2006/relationships/image" Target="../media/image3912.png"/><Relationship Id="rId15" Type="http://schemas.openxmlformats.org/officeDocument/2006/relationships/image" Target="../media/image4412.png"/><Relationship Id="rId10" Type="http://schemas.openxmlformats.org/officeDocument/2006/relationships/image" Target="../media/image532.png"/><Relationship Id="rId4" Type="http://schemas.openxmlformats.org/officeDocument/2006/relationships/image" Target="../media/image4020.png"/><Relationship Id="rId9" Type="http://schemas.openxmlformats.org/officeDocument/2006/relationships/image" Target="../media/image4010.png"/><Relationship Id="rId14" Type="http://schemas.openxmlformats.org/officeDocument/2006/relationships/image" Target="../media/image43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2.png"/><Relationship Id="rId3" Type="http://schemas.openxmlformats.org/officeDocument/2006/relationships/image" Target="../media/image2111.png"/><Relationship Id="rId7" Type="http://schemas.openxmlformats.org/officeDocument/2006/relationships/image" Target="../media/image4712.png"/><Relationship Id="rId2" Type="http://schemas.openxmlformats.org/officeDocument/2006/relationships/image" Target="../media/image20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11.png"/><Relationship Id="rId5" Type="http://schemas.openxmlformats.org/officeDocument/2006/relationships/image" Target="../media/image4512.png"/><Relationship Id="rId10" Type="http://schemas.openxmlformats.org/officeDocument/2006/relationships/image" Target="../media/image5013.png"/><Relationship Id="rId4" Type="http://schemas.openxmlformats.org/officeDocument/2006/relationships/image" Target="../media/image8811.png"/><Relationship Id="rId9" Type="http://schemas.openxmlformats.org/officeDocument/2006/relationships/image" Target="../media/image89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2.png"/><Relationship Id="rId13" Type="http://schemas.openxmlformats.org/officeDocument/2006/relationships/image" Target="../media/image6111.png"/><Relationship Id="rId18" Type="http://schemas.openxmlformats.org/officeDocument/2006/relationships/image" Target="../media/image6611.png"/><Relationship Id="rId3" Type="http://schemas.openxmlformats.org/officeDocument/2006/relationships/image" Target="../media/image5213.png"/><Relationship Id="rId7" Type="http://schemas.openxmlformats.org/officeDocument/2006/relationships/image" Target="../media/image909.png"/><Relationship Id="rId12" Type="http://schemas.openxmlformats.org/officeDocument/2006/relationships/image" Target="../media/image9213.png"/><Relationship Id="rId17" Type="http://schemas.openxmlformats.org/officeDocument/2006/relationships/image" Target="../media/image9312.png"/><Relationship Id="rId2" Type="http://schemas.openxmlformats.org/officeDocument/2006/relationships/image" Target="../media/image5111.png"/><Relationship Id="rId16" Type="http://schemas.openxmlformats.org/officeDocument/2006/relationships/image" Target="../media/image6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12.png"/><Relationship Id="rId11" Type="http://schemas.openxmlformats.org/officeDocument/2006/relationships/image" Target="../media/image5912.png"/><Relationship Id="rId5" Type="http://schemas.openxmlformats.org/officeDocument/2006/relationships/image" Target="../media/image5412.png"/><Relationship Id="rId15" Type="http://schemas.openxmlformats.org/officeDocument/2006/relationships/image" Target="../media/image6311.png"/><Relationship Id="rId10" Type="http://schemas.openxmlformats.org/officeDocument/2006/relationships/image" Target="../media/image5812.png"/><Relationship Id="rId4" Type="http://schemas.openxmlformats.org/officeDocument/2006/relationships/image" Target="../media/image5312.png"/><Relationship Id="rId9" Type="http://schemas.openxmlformats.org/officeDocument/2006/relationships/image" Target="../media/image910.png"/><Relationship Id="rId14" Type="http://schemas.openxmlformats.org/officeDocument/2006/relationships/image" Target="../media/image62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0.png"/><Relationship Id="rId7" Type="http://schemas.openxmlformats.org/officeDocument/2006/relationships/image" Target="../media/image9111.png"/><Relationship Id="rId2" Type="http://schemas.openxmlformats.org/officeDocument/2006/relationships/image" Target="../media/image86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0.png"/><Relationship Id="rId5" Type="http://schemas.openxmlformats.org/officeDocument/2006/relationships/image" Target="../media/image8911.png"/><Relationship Id="rId4" Type="http://schemas.openxmlformats.org/officeDocument/2006/relationships/image" Target="../media/image8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0.png"/><Relationship Id="rId7" Type="http://schemas.openxmlformats.org/officeDocument/2006/relationships/image" Target="../media/image8510.png"/><Relationship Id="rId2" Type="http://schemas.openxmlformats.org/officeDocument/2006/relationships/image" Target="../media/image80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10.png"/><Relationship Id="rId5" Type="http://schemas.openxmlformats.org/officeDocument/2006/relationships/image" Target="../media/image8311.png"/><Relationship Id="rId4" Type="http://schemas.openxmlformats.org/officeDocument/2006/relationships/image" Target="../media/image82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1.png"/><Relationship Id="rId13" Type="http://schemas.openxmlformats.org/officeDocument/2006/relationships/image" Target="../media/image1021.png"/><Relationship Id="rId3" Type="http://schemas.openxmlformats.org/officeDocument/2006/relationships/image" Target="../media/image9210.png"/><Relationship Id="rId7" Type="http://schemas.openxmlformats.org/officeDocument/2006/relationships/image" Target="../media/image961.png"/><Relationship Id="rId12" Type="http://schemas.openxmlformats.org/officeDocument/2006/relationships/image" Target="../media/image1013.png"/><Relationship Id="rId2" Type="http://schemas.openxmlformats.org/officeDocument/2006/relationships/image" Target="../media/image92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1.png"/><Relationship Id="rId11" Type="http://schemas.openxmlformats.org/officeDocument/2006/relationships/image" Target="../media/image1002.png"/><Relationship Id="rId5" Type="http://schemas.openxmlformats.org/officeDocument/2006/relationships/image" Target="../media/image943.png"/><Relationship Id="rId10" Type="http://schemas.openxmlformats.org/officeDocument/2006/relationships/image" Target="../media/image991.png"/><Relationship Id="rId4" Type="http://schemas.openxmlformats.org/officeDocument/2006/relationships/image" Target="../media/image9311.png"/><Relationship Id="rId9" Type="http://schemas.openxmlformats.org/officeDocument/2006/relationships/image" Target="../media/image98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1.png"/><Relationship Id="rId3" Type="http://schemas.openxmlformats.org/officeDocument/2006/relationships/image" Target="../media/image1122.png"/><Relationship Id="rId7" Type="http://schemas.openxmlformats.org/officeDocument/2006/relationships/image" Target="../media/image1071.png"/><Relationship Id="rId2" Type="http://schemas.openxmlformats.org/officeDocument/2006/relationships/image" Target="../media/image10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1.png"/><Relationship Id="rId11" Type="http://schemas.openxmlformats.org/officeDocument/2006/relationships/image" Target="../media/image1110.png"/><Relationship Id="rId5" Type="http://schemas.openxmlformats.org/officeDocument/2006/relationships/image" Target="../media/image10510.png"/><Relationship Id="rId10" Type="http://schemas.openxmlformats.org/officeDocument/2006/relationships/image" Target="../media/image1101.png"/><Relationship Id="rId4" Type="http://schemas.openxmlformats.org/officeDocument/2006/relationships/image" Target="../media/image1052.png"/><Relationship Id="rId9" Type="http://schemas.openxmlformats.org/officeDocument/2006/relationships/image" Target="../media/image109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113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135.png"/><Relationship Id="rId2" Type="http://schemas.openxmlformats.org/officeDocument/2006/relationships/image" Target="../media/image1121.png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34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5.png"/><Relationship Id="rId21" Type="http://schemas.openxmlformats.org/officeDocument/2006/relationships/image" Target="../media/image157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1.png"/><Relationship Id="rId25" Type="http://schemas.openxmlformats.org/officeDocument/2006/relationships/image" Target="../media/image161.png"/><Relationship Id="rId2" Type="http://schemas.openxmlformats.org/officeDocument/2006/relationships/image" Target="../media/image139.png"/><Relationship Id="rId16" Type="http://schemas.openxmlformats.org/officeDocument/2006/relationships/image" Target="../media/image153.pn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5" Type="http://schemas.openxmlformats.org/officeDocument/2006/relationships/image" Target="../media/image141.png"/><Relationship Id="rId15" Type="http://schemas.openxmlformats.org/officeDocument/2006/relationships/image" Target="../media/image152.png"/><Relationship Id="rId23" Type="http://schemas.openxmlformats.org/officeDocument/2006/relationships/image" Target="../media/image159.png"/><Relationship Id="rId10" Type="http://schemas.openxmlformats.org/officeDocument/2006/relationships/image" Target="../media/image146.png"/><Relationship Id="rId19" Type="http://schemas.openxmlformats.org/officeDocument/2006/relationships/image" Target="../media/image154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6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13" Type="http://schemas.openxmlformats.org/officeDocument/2006/relationships/image" Target="../media/image538.png"/><Relationship Id="rId18" Type="http://schemas.openxmlformats.org/officeDocument/2006/relationships/image" Target="../media/image579.png"/><Relationship Id="rId3" Type="http://schemas.openxmlformats.org/officeDocument/2006/relationships/image" Target="../media/image312.png"/><Relationship Id="rId7" Type="http://schemas.openxmlformats.org/officeDocument/2006/relationships/image" Target="../media/image405.png"/><Relationship Id="rId12" Type="http://schemas.openxmlformats.org/officeDocument/2006/relationships/image" Target="../media/image537.png"/><Relationship Id="rId17" Type="http://schemas.openxmlformats.org/officeDocument/2006/relationships/image" Target="../media/image565.png"/><Relationship Id="rId2" Type="http://schemas.openxmlformats.org/officeDocument/2006/relationships/image" Target="../media/image1502.png"/><Relationship Id="rId16" Type="http://schemas.openxmlformats.org/officeDocument/2006/relationships/image" Target="../media/image5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11" Type="http://schemas.openxmlformats.org/officeDocument/2006/relationships/image" Target="../media/image536.png"/><Relationship Id="rId5" Type="http://schemas.openxmlformats.org/officeDocument/2006/relationships/image" Target="../media/image386.png"/><Relationship Id="rId15" Type="http://schemas.openxmlformats.org/officeDocument/2006/relationships/image" Target="../media/image548.png"/><Relationship Id="rId10" Type="http://schemas.openxmlformats.org/officeDocument/2006/relationships/image" Target="../media/image534.png"/><Relationship Id="rId4" Type="http://schemas.openxmlformats.org/officeDocument/2006/relationships/image" Target="../media/image314.png"/><Relationship Id="rId9" Type="http://schemas.openxmlformats.org/officeDocument/2006/relationships/image" Target="../media/image511.png"/><Relationship Id="rId14" Type="http://schemas.openxmlformats.org/officeDocument/2006/relationships/image" Target="../media/image5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5.png"/><Relationship Id="rId13" Type="http://schemas.openxmlformats.org/officeDocument/2006/relationships/image" Target="../media/image206.png"/><Relationship Id="rId18" Type="http://schemas.openxmlformats.org/officeDocument/2006/relationships/image" Target="../media/image336.png"/><Relationship Id="rId26" Type="http://schemas.openxmlformats.org/officeDocument/2006/relationships/image" Target="../media/image194.png"/><Relationship Id="rId3" Type="http://schemas.openxmlformats.org/officeDocument/2006/relationships/image" Target="../media/image582.png"/><Relationship Id="rId21" Type="http://schemas.openxmlformats.org/officeDocument/2006/relationships/image" Target="../media/image601.png"/><Relationship Id="rId7" Type="http://schemas.openxmlformats.org/officeDocument/2006/relationships/image" Target="../media/image588.png"/><Relationship Id="rId12" Type="http://schemas.openxmlformats.org/officeDocument/2006/relationships/image" Target="../media/image205.png"/><Relationship Id="rId17" Type="http://schemas.openxmlformats.org/officeDocument/2006/relationships/image" Target="../media/image311.png"/><Relationship Id="rId25" Type="http://schemas.openxmlformats.org/officeDocument/2006/relationships/image" Target="../media/image619.png"/><Relationship Id="rId2" Type="http://schemas.openxmlformats.org/officeDocument/2006/relationships/image" Target="../media/image126.png"/><Relationship Id="rId16" Type="http://schemas.openxmlformats.org/officeDocument/2006/relationships/image" Target="../media/image184.png"/><Relationship Id="rId20" Type="http://schemas.openxmlformats.org/officeDocument/2006/relationships/image" Target="../media/image599.png"/><Relationship Id="rId29" Type="http://schemas.openxmlformats.org/officeDocument/2006/relationships/image" Target="../media/image6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7.png"/><Relationship Id="rId11" Type="http://schemas.openxmlformats.org/officeDocument/2006/relationships/image" Target="../media/image1501.png"/><Relationship Id="rId24" Type="http://schemas.openxmlformats.org/officeDocument/2006/relationships/image" Target="../media/image618.png"/><Relationship Id="rId5" Type="http://schemas.openxmlformats.org/officeDocument/2006/relationships/image" Target="../media/image586.png"/><Relationship Id="rId15" Type="http://schemas.openxmlformats.org/officeDocument/2006/relationships/image" Target="../media/image277.png"/><Relationship Id="rId23" Type="http://schemas.openxmlformats.org/officeDocument/2006/relationships/image" Target="../media/image617.png"/><Relationship Id="rId28" Type="http://schemas.openxmlformats.org/officeDocument/2006/relationships/image" Target="../media/image623.png"/><Relationship Id="rId10" Type="http://schemas.openxmlformats.org/officeDocument/2006/relationships/image" Target="../media/image598.png"/><Relationship Id="rId19" Type="http://schemas.openxmlformats.org/officeDocument/2006/relationships/image" Target="../media/image191.png"/><Relationship Id="rId4" Type="http://schemas.openxmlformats.org/officeDocument/2006/relationships/image" Target="../media/image584.png"/><Relationship Id="rId9" Type="http://schemas.openxmlformats.org/officeDocument/2006/relationships/image" Target="../media/image597.png"/><Relationship Id="rId14" Type="http://schemas.openxmlformats.org/officeDocument/2006/relationships/image" Target="../media/image211.png"/><Relationship Id="rId22" Type="http://schemas.openxmlformats.org/officeDocument/2006/relationships/image" Target="../media/image616.png"/><Relationship Id="rId27" Type="http://schemas.openxmlformats.org/officeDocument/2006/relationships/image" Target="../media/image622.png"/><Relationship Id="rId30" Type="http://schemas.openxmlformats.org/officeDocument/2006/relationships/image" Target="../media/image19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8.png"/><Relationship Id="rId13" Type="http://schemas.openxmlformats.org/officeDocument/2006/relationships/image" Target="../media/image632.png"/><Relationship Id="rId18" Type="http://schemas.openxmlformats.org/officeDocument/2006/relationships/image" Target="../media/image637.png"/><Relationship Id="rId3" Type="http://schemas.openxmlformats.org/officeDocument/2006/relationships/image" Target="../media/image625.png"/><Relationship Id="rId7" Type="http://schemas.openxmlformats.org/officeDocument/2006/relationships/image" Target="../media/image627.png"/><Relationship Id="rId12" Type="http://schemas.openxmlformats.org/officeDocument/2006/relationships/image" Target="../media/image582.png"/><Relationship Id="rId17" Type="http://schemas.openxmlformats.org/officeDocument/2006/relationships/image" Target="../media/image636.png"/><Relationship Id="rId2" Type="http://schemas.openxmlformats.org/officeDocument/2006/relationships/image" Target="../media/image1502.png"/><Relationship Id="rId16" Type="http://schemas.openxmlformats.org/officeDocument/2006/relationships/image" Target="../media/image6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11" Type="http://schemas.openxmlformats.org/officeDocument/2006/relationships/image" Target="../media/image536.png"/><Relationship Id="rId5" Type="http://schemas.openxmlformats.org/officeDocument/2006/relationships/image" Target="../media/image626.png"/><Relationship Id="rId15" Type="http://schemas.openxmlformats.org/officeDocument/2006/relationships/image" Target="../media/image634.png"/><Relationship Id="rId10" Type="http://schemas.openxmlformats.org/officeDocument/2006/relationships/image" Target="../media/image631.png"/><Relationship Id="rId4" Type="http://schemas.openxmlformats.org/officeDocument/2006/relationships/image" Target="../media/image314.png"/><Relationship Id="rId9" Type="http://schemas.openxmlformats.org/officeDocument/2006/relationships/image" Target="../media/image629.png"/><Relationship Id="rId14" Type="http://schemas.openxmlformats.org/officeDocument/2006/relationships/image" Target="../media/image633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6.png"/><Relationship Id="rId18" Type="http://schemas.openxmlformats.org/officeDocument/2006/relationships/image" Target="../media/image615.png"/><Relationship Id="rId26" Type="http://schemas.openxmlformats.org/officeDocument/2006/relationships/image" Target="../media/image290.png"/><Relationship Id="rId3" Type="http://schemas.openxmlformats.org/officeDocument/2006/relationships/image" Target="../media/image582.png"/><Relationship Id="rId21" Type="http://schemas.openxmlformats.org/officeDocument/2006/relationships/image" Target="../media/image215.png"/><Relationship Id="rId7" Type="http://schemas.openxmlformats.org/officeDocument/2006/relationships/image" Target="../media/image639.png"/><Relationship Id="rId12" Type="http://schemas.openxmlformats.org/officeDocument/2006/relationships/image" Target="../media/image605.png"/><Relationship Id="rId17" Type="http://schemas.openxmlformats.org/officeDocument/2006/relationships/image" Target="../media/image612.png"/><Relationship Id="rId25" Type="http://schemas.openxmlformats.org/officeDocument/2006/relationships/image" Target="../media/image323.png"/><Relationship Id="rId33" Type="http://schemas.openxmlformats.org/officeDocument/2006/relationships/image" Target="../media/image603.png"/><Relationship Id="rId2" Type="http://schemas.openxmlformats.org/officeDocument/2006/relationships/image" Target="../media/image1502.png"/><Relationship Id="rId16" Type="http://schemas.openxmlformats.org/officeDocument/2006/relationships/image" Target="../media/image198.png"/><Relationship Id="rId20" Type="http://schemas.openxmlformats.org/officeDocument/2006/relationships/image" Target="../media/image642.png"/><Relationship Id="rId29" Type="http://schemas.openxmlformats.org/officeDocument/2006/relationships/image" Target="../media/image3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7.png"/><Relationship Id="rId11" Type="http://schemas.openxmlformats.org/officeDocument/2006/relationships/image" Target="../media/image604.png"/><Relationship Id="rId24" Type="http://schemas.openxmlformats.org/officeDocument/2006/relationships/image" Target="../media/image270.png"/><Relationship Id="rId32" Type="http://schemas.openxmlformats.org/officeDocument/2006/relationships/image" Target="../media/image662.png"/><Relationship Id="rId5" Type="http://schemas.openxmlformats.org/officeDocument/2006/relationships/image" Target="../media/image586.png"/><Relationship Id="rId15" Type="http://schemas.openxmlformats.org/officeDocument/2006/relationships/image" Target="../media/image610.png"/><Relationship Id="rId23" Type="http://schemas.openxmlformats.org/officeDocument/2006/relationships/image" Target="../media/image321.png"/><Relationship Id="rId28" Type="http://schemas.openxmlformats.org/officeDocument/2006/relationships/image" Target="../media/image298.png"/><Relationship Id="rId10" Type="http://schemas.openxmlformats.org/officeDocument/2006/relationships/image" Target="../media/image598.png"/><Relationship Id="rId19" Type="http://schemas.openxmlformats.org/officeDocument/2006/relationships/image" Target="../media/image200.png"/><Relationship Id="rId31" Type="http://schemas.openxmlformats.org/officeDocument/2006/relationships/image" Target="../media/image661.png"/><Relationship Id="rId4" Type="http://schemas.openxmlformats.org/officeDocument/2006/relationships/image" Target="../media/image584.png"/><Relationship Id="rId9" Type="http://schemas.openxmlformats.org/officeDocument/2006/relationships/image" Target="../media/image597.png"/><Relationship Id="rId14" Type="http://schemas.openxmlformats.org/officeDocument/2006/relationships/image" Target="../media/image607.png"/><Relationship Id="rId22" Type="http://schemas.openxmlformats.org/officeDocument/2006/relationships/image" Target="../media/image651.png"/><Relationship Id="rId27" Type="http://schemas.openxmlformats.org/officeDocument/2006/relationships/image" Target="../media/image325.png"/><Relationship Id="rId30" Type="http://schemas.openxmlformats.org/officeDocument/2006/relationships/image" Target="../media/image659.png"/><Relationship Id="rId8" Type="http://schemas.openxmlformats.org/officeDocument/2006/relationships/image" Target="../media/image64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674.png"/><Relationship Id="rId18" Type="http://schemas.openxmlformats.org/officeDocument/2006/relationships/image" Target="../media/image244.png"/><Relationship Id="rId3" Type="http://schemas.openxmlformats.org/officeDocument/2006/relationships/image" Target="../media/image663.png"/><Relationship Id="rId7" Type="http://schemas.openxmlformats.org/officeDocument/2006/relationships/image" Target="../media/image302.png"/><Relationship Id="rId12" Type="http://schemas.openxmlformats.org/officeDocument/2006/relationships/image" Target="../media/image673.png"/><Relationship Id="rId17" Type="http://schemas.openxmlformats.org/officeDocument/2006/relationships/image" Target="../media/image242.png"/><Relationship Id="rId2" Type="http://schemas.openxmlformats.org/officeDocument/2006/relationships/image" Target="../media/image1502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6.png"/><Relationship Id="rId11" Type="http://schemas.openxmlformats.org/officeDocument/2006/relationships/image" Target="../media/image672.png"/><Relationship Id="rId5" Type="http://schemas.openxmlformats.org/officeDocument/2006/relationships/image" Target="../media/image193.png"/><Relationship Id="rId15" Type="http://schemas.openxmlformats.org/officeDocument/2006/relationships/image" Target="../media/image676.png"/><Relationship Id="rId10" Type="http://schemas.openxmlformats.org/officeDocument/2006/relationships/image" Target="../media/image671.png"/><Relationship Id="rId4" Type="http://schemas.openxmlformats.org/officeDocument/2006/relationships/image" Target="../media/image664.png"/><Relationship Id="rId9" Type="http://schemas.openxmlformats.org/officeDocument/2006/relationships/image" Target="../media/image233.png"/><Relationship Id="rId14" Type="http://schemas.openxmlformats.org/officeDocument/2006/relationships/image" Target="../media/image24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07.png"/><Relationship Id="rId18" Type="http://schemas.openxmlformats.org/officeDocument/2006/relationships/image" Target="../media/image706.png"/><Relationship Id="rId3" Type="http://schemas.openxmlformats.org/officeDocument/2006/relationships/image" Target="../media/image2401.png"/><Relationship Id="rId7" Type="http://schemas.openxmlformats.org/officeDocument/2006/relationships/image" Target="../media/image306.png"/><Relationship Id="rId12" Type="http://schemas.openxmlformats.org/officeDocument/2006/relationships/image" Target="../media/image377.png"/><Relationship Id="rId17" Type="http://schemas.openxmlformats.org/officeDocument/2006/relationships/image" Target="../media/image454.png"/><Relationship Id="rId2" Type="http://schemas.openxmlformats.org/officeDocument/2006/relationships/image" Target="../media/image643.png"/><Relationship Id="rId16" Type="http://schemas.openxmlformats.org/officeDocument/2006/relationships/image" Target="../media/image453.png"/><Relationship Id="rId20" Type="http://schemas.openxmlformats.org/officeDocument/2006/relationships/image" Target="../media/image2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5.png"/><Relationship Id="rId11" Type="http://schemas.openxmlformats.org/officeDocument/2006/relationships/image" Target="../media/image698.png"/><Relationship Id="rId5" Type="http://schemas.openxmlformats.org/officeDocument/2006/relationships/image" Target="../media/image692.png"/><Relationship Id="rId15" Type="http://schemas.openxmlformats.org/officeDocument/2006/relationships/image" Target="../media/image309.png"/><Relationship Id="rId10" Type="http://schemas.openxmlformats.org/officeDocument/2006/relationships/image" Target="../media/image697.png"/><Relationship Id="rId19" Type="http://schemas.openxmlformats.org/officeDocument/2006/relationships/image" Target="../media/image455.png"/><Relationship Id="rId4" Type="http://schemas.openxmlformats.org/officeDocument/2006/relationships/image" Target="../media/image691.png"/><Relationship Id="rId9" Type="http://schemas.openxmlformats.org/officeDocument/2006/relationships/image" Target="../media/image696.png"/><Relationship Id="rId14" Type="http://schemas.openxmlformats.org/officeDocument/2006/relationships/image" Target="../media/image45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5.png"/><Relationship Id="rId13" Type="http://schemas.openxmlformats.org/officeDocument/2006/relationships/image" Target="../media/image721.png"/><Relationship Id="rId18" Type="http://schemas.openxmlformats.org/officeDocument/2006/relationships/image" Target="../media/image726.png"/><Relationship Id="rId3" Type="http://schemas.openxmlformats.org/officeDocument/2006/relationships/image" Target="../media/image709.png"/><Relationship Id="rId21" Type="http://schemas.openxmlformats.org/officeDocument/2006/relationships/image" Target="../media/image729.png"/><Relationship Id="rId7" Type="http://schemas.openxmlformats.org/officeDocument/2006/relationships/image" Target="../media/image714.png"/><Relationship Id="rId12" Type="http://schemas.openxmlformats.org/officeDocument/2006/relationships/image" Target="../media/image719.png"/><Relationship Id="rId17" Type="http://schemas.openxmlformats.org/officeDocument/2006/relationships/image" Target="../media/image725.png"/><Relationship Id="rId25" Type="http://schemas.openxmlformats.org/officeDocument/2006/relationships/image" Target="../media/image2400.png"/><Relationship Id="rId2" Type="http://schemas.openxmlformats.org/officeDocument/2006/relationships/image" Target="../media/image708.png"/><Relationship Id="rId16" Type="http://schemas.openxmlformats.org/officeDocument/2006/relationships/image" Target="../media/image724.png"/><Relationship Id="rId20" Type="http://schemas.openxmlformats.org/officeDocument/2006/relationships/image" Target="../media/image7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50.png"/><Relationship Id="rId11" Type="http://schemas.openxmlformats.org/officeDocument/2006/relationships/image" Target="../media/image718.png"/><Relationship Id="rId24" Type="http://schemas.openxmlformats.org/officeDocument/2006/relationships/image" Target="../media/image733.png"/><Relationship Id="rId5" Type="http://schemas.openxmlformats.org/officeDocument/2006/relationships/image" Target="../media/image712.png"/><Relationship Id="rId15" Type="http://schemas.openxmlformats.org/officeDocument/2006/relationships/image" Target="../media/image723.png"/><Relationship Id="rId23" Type="http://schemas.openxmlformats.org/officeDocument/2006/relationships/image" Target="../media/image732.png"/><Relationship Id="rId10" Type="http://schemas.openxmlformats.org/officeDocument/2006/relationships/image" Target="../media/image322.png"/><Relationship Id="rId19" Type="http://schemas.openxmlformats.org/officeDocument/2006/relationships/image" Target="../media/image727.png"/><Relationship Id="rId4" Type="http://schemas.openxmlformats.org/officeDocument/2006/relationships/image" Target="../media/image711.png"/><Relationship Id="rId9" Type="http://schemas.openxmlformats.org/officeDocument/2006/relationships/image" Target="../media/image716.png"/><Relationship Id="rId14" Type="http://schemas.openxmlformats.org/officeDocument/2006/relationships/image" Target="../media/image7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9.png"/><Relationship Id="rId13" Type="http://schemas.openxmlformats.org/officeDocument/2006/relationships/image" Target="../media/image745.png"/><Relationship Id="rId18" Type="http://schemas.openxmlformats.org/officeDocument/2006/relationships/image" Target="../media/image456.png"/><Relationship Id="rId26" Type="http://schemas.openxmlformats.org/officeDocument/2006/relationships/image" Target="../media/image2420.png"/><Relationship Id="rId3" Type="http://schemas.openxmlformats.org/officeDocument/2006/relationships/image" Target="../media/image734.png"/><Relationship Id="rId21" Type="http://schemas.openxmlformats.org/officeDocument/2006/relationships/image" Target="../media/image754.png"/><Relationship Id="rId7" Type="http://schemas.openxmlformats.org/officeDocument/2006/relationships/image" Target="../media/image738.png"/><Relationship Id="rId12" Type="http://schemas.openxmlformats.org/officeDocument/2006/relationships/image" Target="../media/image744.png"/><Relationship Id="rId17" Type="http://schemas.openxmlformats.org/officeDocument/2006/relationships/image" Target="../media/image326.png"/><Relationship Id="rId25" Type="http://schemas.openxmlformats.org/officeDocument/2006/relationships/image" Target="../media/image758.png"/><Relationship Id="rId2" Type="http://schemas.openxmlformats.org/officeDocument/2006/relationships/image" Target="../media/image2410.png"/><Relationship Id="rId16" Type="http://schemas.openxmlformats.org/officeDocument/2006/relationships/image" Target="../media/image748.png"/><Relationship Id="rId20" Type="http://schemas.openxmlformats.org/officeDocument/2006/relationships/image" Target="../media/image7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7.png"/><Relationship Id="rId11" Type="http://schemas.openxmlformats.org/officeDocument/2006/relationships/image" Target="../media/image743.png"/><Relationship Id="rId24" Type="http://schemas.openxmlformats.org/officeDocument/2006/relationships/image" Target="../media/image328.png"/><Relationship Id="rId5" Type="http://schemas.openxmlformats.org/officeDocument/2006/relationships/image" Target="../media/image736.png"/><Relationship Id="rId15" Type="http://schemas.openxmlformats.org/officeDocument/2006/relationships/image" Target="../media/image747.png"/><Relationship Id="rId23" Type="http://schemas.openxmlformats.org/officeDocument/2006/relationships/image" Target="../media/image756.png"/><Relationship Id="rId10" Type="http://schemas.openxmlformats.org/officeDocument/2006/relationships/image" Target="../media/image742.png"/><Relationship Id="rId19" Type="http://schemas.openxmlformats.org/officeDocument/2006/relationships/image" Target="../media/image752.png"/><Relationship Id="rId4" Type="http://schemas.openxmlformats.org/officeDocument/2006/relationships/image" Target="../media/image735.png"/><Relationship Id="rId14" Type="http://schemas.openxmlformats.org/officeDocument/2006/relationships/image" Target="../media/image324.png"/><Relationship Id="rId22" Type="http://schemas.openxmlformats.org/officeDocument/2006/relationships/image" Target="../media/image75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5.png"/><Relationship Id="rId13" Type="http://schemas.openxmlformats.org/officeDocument/2006/relationships/image" Target="../media/image721.png"/><Relationship Id="rId18" Type="http://schemas.openxmlformats.org/officeDocument/2006/relationships/image" Target="../media/image726.png"/><Relationship Id="rId3" Type="http://schemas.openxmlformats.org/officeDocument/2006/relationships/image" Target="../media/image709.png"/><Relationship Id="rId21" Type="http://schemas.openxmlformats.org/officeDocument/2006/relationships/image" Target="../media/image771.png"/><Relationship Id="rId7" Type="http://schemas.openxmlformats.org/officeDocument/2006/relationships/image" Target="../media/image762.png"/><Relationship Id="rId12" Type="http://schemas.openxmlformats.org/officeDocument/2006/relationships/image" Target="../media/image719.png"/><Relationship Id="rId17" Type="http://schemas.openxmlformats.org/officeDocument/2006/relationships/image" Target="../media/image725.png"/><Relationship Id="rId25" Type="http://schemas.openxmlformats.org/officeDocument/2006/relationships/image" Target="../media/image2440.png"/><Relationship Id="rId2" Type="http://schemas.openxmlformats.org/officeDocument/2006/relationships/image" Target="../media/image708.png"/><Relationship Id="rId16" Type="http://schemas.openxmlformats.org/officeDocument/2006/relationships/image" Target="../media/image767.png"/><Relationship Id="rId20" Type="http://schemas.openxmlformats.org/officeDocument/2006/relationships/image" Target="../media/image7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50.png"/><Relationship Id="rId11" Type="http://schemas.openxmlformats.org/officeDocument/2006/relationships/image" Target="../media/image765.png"/><Relationship Id="rId24" Type="http://schemas.openxmlformats.org/officeDocument/2006/relationships/image" Target="../media/image774.png"/><Relationship Id="rId5" Type="http://schemas.openxmlformats.org/officeDocument/2006/relationships/image" Target="../media/image761.png"/><Relationship Id="rId15" Type="http://schemas.openxmlformats.org/officeDocument/2006/relationships/image" Target="../media/image723.png"/><Relationship Id="rId23" Type="http://schemas.openxmlformats.org/officeDocument/2006/relationships/image" Target="../media/image773.png"/><Relationship Id="rId10" Type="http://schemas.openxmlformats.org/officeDocument/2006/relationships/image" Target="../media/image330.png"/><Relationship Id="rId19" Type="http://schemas.openxmlformats.org/officeDocument/2006/relationships/image" Target="../media/image768.png"/><Relationship Id="rId4" Type="http://schemas.openxmlformats.org/officeDocument/2006/relationships/image" Target="../media/image759.png"/><Relationship Id="rId9" Type="http://schemas.openxmlformats.org/officeDocument/2006/relationships/image" Target="../media/image763.png"/><Relationship Id="rId14" Type="http://schemas.openxmlformats.org/officeDocument/2006/relationships/image" Target="../media/image76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0.png"/><Relationship Id="rId13" Type="http://schemas.openxmlformats.org/officeDocument/2006/relationships/image" Target="../media/image752.png"/><Relationship Id="rId18" Type="http://schemas.openxmlformats.org/officeDocument/2006/relationships/image" Target="../media/image337.png"/><Relationship Id="rId3" Type="http://schemas.openxmlformats.org/officeDocument/2006/relationships/image" Target="../media/image2460.png"/><Relationship Id="rId21" Type="http://schemas.openxmlformats.org/officeDocument/2006/relationships/image" Target="../media/image789.png"/><Relationship Id="rId7" Type="http://schemas.openxmlformats.org/officeDocument/2006/relationships/image" Target="../media/image745.png"/><Relationship Id="rId12" Type="http://schemas.openxmlformats.org/officeDocument/2006/relationships/image" Target="../media/image781.png"/><Relationship Id="rId17" Type="http://schemas.openxmlformats.org/officeDocument/2006/relationships/image" Target="../media/image785.png"/><Relationship Id="rId25" Type="http://schemas.openxmlformats.org/officeDocument/2006/relationships/image" Target="../media/image794.png"/><Relationship Id="rId2" Type="http://schemas.openxmlformats.org/officeDocument/2006/relationships/image" Target="../media/image6450.png"/><Relationship Id="rId16" Type="http://schemas.openxmlformats.org/officeDocument/2006/relationships/image" Target="../media/image784.png"/><Relationship Id="rId20" Type="http://schemas.openxmlformats.org/officeDocument/2006/relationships/image" Target="../media/image7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4.png"/><Relationship Id="rId11" Type="http://schemas.openxmlformats.org/officeDocument/2006/relationships/image" Target="../media/image1930.png"/><Relationship Id="rId24" Type="http://schemas.openxmlformats.org/officeDocument/2006/relationships/image" Target="../media/image793.png"/><Relationship Id="rId5" Type="http://schemas.openxmlformats.org/officeDocument/2006/relationships/image" Target="../media/image253.png"/><Relationship Id="rId15" Type="http://schemas.openxmlformats.org/officeDocument/2006/relationships/image" Target="../media/image783.png"/><Relationship Id="rId23" Type="http://schemas.openxmlformats.org/officeDocument/2006/relationships/image" Target="../media/image792.png"/><Relationship Id="rId10" Type="http://schemas.openxmlformats.org/officeDocument/2006/relationships/image" Target="../media/image779.png"/><Relationship Id="rId19" Type="http://schemas.openxmlformats.org/officeDocument/2006/relationships/image" Target="../media/image787.png"/><Relationship Id="rId4" Type="http://schemas.openxmlformats.org/officeDocument/2006/relationships/image" Target="../media/image247.png"/><Relationship Id="rId9" Type="http://schemas.openxmlformats.org/officeDocument/2006/relationships/image" Target="../media/image778.png"/><Relationship Id="rId14" Type="http://schemas.openxmlformats.org/officeDocument/2006/relationships/image" Target="../media/image782.png"/><Relationship Id="rId22" Type="http://schemas.openxmlformats.org/officeDocument/2006/relationships/image" Target="../media/image79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1.png"/><Relationship Id="rId13" Type="http://schemas.openxmlformats.org/officeDocument/2006/relationships/image" Target="../media/image806.png"/><Relationship Id="rId3" Type="http://schemas.openxmlformats.org/officeDocument/2006/relationships/image" Target="../media/image795.png"/><Relationship Id="rId7" Type="http://schemas.openxmlformats.org/officeDocument/2006/relationships/image" Target="../media/image799.png"/><Relationship Id="rId12" Type="http://schemas.openxmlformats.org/officeDocument/2006/relationships/image" Target="../media/image805.png"/><Relationship Id="rId2" Type="http://schemas.openxmlformats.org/officeDocument/2006/relationships/image" Target="../media/image6450.png"/><Relationship Id="rId16" Type="http://schemas.openxmlformats.org/officeDocument/2006/relationships/image" Target="../media/image6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8.png"/><Relationship Id="rId11" Type="http://schemas.openxmlformats.org/officeDocument/2006/relationships/image" Target="../media/image258.png"/><Relationship Id="rId5" Type="http://schemas.openxmlformats.org/officeDocument/2006/relationships/image" Target="../media/image797.png"/><Relationship Id="rId15" Type="http://schemas.openxmlformats.org/officeDocument/2006/relationships/image" Target="../media/image259.png"/><Relationship Id="rId10" Type="http://schemas.openxmlformats.org/officeDocument/2006/relationships/image" Target="../media/image257.png"/><Relationship Id="rId4" Type="http://schemas.openxmlformats.org/officeDocument/2006/relationships/image" Target="../media/image252.png"/><Relationship Id="rId9" Type="http://schemas.openxmlformats.org/officeDocument/2006/relationships/image" Target="../media/image802.png"/><Relationship Id="rId14" Type="http://schemas.openxmlformats.org/officeDocument/2006/relationships/image" Target="../media/image80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6.png"/><Relationship Id="rId13" Type="http://schemas.openxmlformats.org/officeDocument/2006/relationships/image" Target="../media/image823.png"/><Relationship Id="rId18" Type="http://schemas.openxmlformats.org/officeDocument/2006/relationships/image" Target="../media/image828.png"/><Relationship Id="rId3" Type="http://schemas.openxmlformats.org/officeDocument/2006/relationships/image" Target="../media/image809.png"/><Relationship Id="rId21" Type="http://schemas.openxmlformats.org/officeDocument/2006/relationships/image" Target="../media/image832.png"/><Relationship Id="rId7" Type="http://schemas.openxmlformats.org/officeDocument/2006/relationships/image" Target="../media/image815.png"/><Relationship Id="rId12" Type="http://schemas.openxmlformats.org/officeDocument/2006/relationships/image" Target="../media/image822.png"/><Relationship Id="rId17" Type="http://schemas.openxmlformats.org/officeDocument/2006/relationships/image" Target="../media/image827.png"/><Relationship Id="rId25" Type="http://schemas.openxmlformats.org/officeDocument/2006/relationships/image" Target="../media/image836.png"/><Relationship Id="rId2" Type="http://schemas.openxmlformats.org/officeDocument/2006/relationships/image" Target="../media/image808.png"/><Relationship Id="rId16" Type="http://schemas.openxmlformats.org/officeDocument/2006/relationships/image" Target="../media/image826.png"/><Relationship Id="rId20" Type="http://schemas.openxmlformats.org/officeDocument/2006/relationships/image" Target="../media/image8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4.png"/><Relationship Id="rId11" Type="http://schemas.openxmlformats.org/officeDocument/2006/relationships/image" Target="../media/image819.png"/><Relationship Id="rId24" Type="http://schemas.openxmlformats.org/officeDocument/2006/relationships/image" Target="../media/image835.png"/><Relationship Id="rId5" Type="http://schemas.openxmlformats.org/officeDocument/2006/relationships/image" Target="../media/image813.png"/><Relationship Id="rId15" Type="http://schemas.openxmlformats.org/officeDocument/2006/relationships/image" Target="../media/image825.png"/><Relationship Id="rId23" Type="http://schemas.openxmlformats.org/officeDocument/2006/relationships/image" Target="../media/image834.png"/><Relationship Id="rId10" Type="http://schemas.openxmlformats.org/officeDocument/2006/relationships/image" Target="../media/image818.png"/><Relationship Id="rId19" Type="http://schemas.openxmlformats.org/officeDocument/2006/relationships/image" Target="../media/image829.png"/><Relationship Id="rId4" Type="http://schemas.openxmlformats.org/officeDocument/2006/relationships/image" Target="../media/image812.png"/><Relationship Id="rId9" Type="http://schemas.openxmlformats.org/officeDocument/2006/relationships/image" Target="../media/image817.png"/><Relationship Id="rId14" Type="http://schemas.openxmlformats.org/officeDocument/2006/relationships/image" Target="../media/image824.png"/><Relationship Id="rId22" Type="http://schemas.openxmlformats.org/officeDocument/2006/relationships/image" Target="../media/image8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314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image" Target="../media/image1411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31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3.png"/><Relationship Id="rId13" Type="http://schemas.openxmlformats.org/officeDocument/2006/relationships/image" Target="../media/image848.png"/><Relationship Id="rId18" Type="http://schemas.openxmlformats.org/officeDocument/2006/relationships/image" Target="../media/image828.png"/><Relationship Id="rId3" Type="http://schemas.openxmlformats.org/officeDocument/2006/relationships/image" Target="../media/image837.png"/><Relationship Id="rId21" Type="http://schemas.openxmlformats.org/officeDocument/2006/relationships/image" Target="../media/image856.png"/><Relationship Id="rId7" Type="http://schemas.openxmlformats.org/officeDocument/2006/relationships/image" Target="../media/image842.png"/><Relationship Id="rId12" Type="http://schemas.openxmlformats.org/officeDocument/2006/relationships/image" Target="../media/image847.png"/><Relationship Id="rId17" Type="http://schemas.openxmlformats.org/officeDocument/2006/relationships/image" Target="../media/image268.png"/><Relationship Id="rId25" Type="http://schemas.openxmlformats.org/officeDocument/2006/relationships/image" Target="../media/image861.png"/><Relationship Id="rId2" Type="http://schemas.openxmlformats.org/officeDocument/2006/relationships/image" Target="../media/image808.png"/><Relationship Id="rId16" Type="http://schemas.openxmlformats.org/officeDocument/2006/relationships/image" Target="../media/image265.png"/><Relationship Id="rId20" Type="http://schemas.openxmlformats.org/officeDocument/2006/relationships/image" Target="../media/image8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1.png"/><Relationship Id="rId11" Type="http://schemas.openxmlformats.org/officeDocument/2006/relationships/image" Target="../media/image2590.png"/><Relationship Id="rId24" Type="http://schemas.openxmlformats.org/officeDocument/2006/relationships/image" Target="../media/image859.png"/><Relationship Id="rId5" Type="http://schemas.openxmlformats.org/officeDocument/2006/relationships/image" Target="../media/image839.png"/><Relationship Id="rId15" Type="http://schemas.openxmlformats.org/officeDocument/2006/relationships/image" Target="../media/image851.png"/><Relationship Id="rId23" Type="http://schemas.openxmlformats.org/officeDocument/2006/relationships/image" Target="../media/image858.png"/><Relationship Id="rId10" Type="http://schemas.openxmlformats.org/officeDocument/2006/relationships/image" Target="../media/image2580.png"/><Relationship Id="rId19" Type="http://schemas.openxmlformats.org/officeDocument/2006/relationships/image" Target="../media/image854.png"/><Relationship Id="rId4" Type="http://schemas.openxmlformats.org/officeDocument/2006/relationships/image" Target="../media/image838.png"/><Relationship Id="rId9" Type="http://schemas.openxmlformats.org/officeDocument/2006/relationships/image" Target="../media/image2570.png"/><Relationship Id="rId14" Type="http://schemas.openxmlformats.org/officeDocument/2006/relationships/image" Target="../media/image849.png"/><Relationship Id="rId22" Type="http://schemas.openxmlformats.org/officeDocument/2006/relationships/image" Target="../media/image85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8.png"/><Relationship Id="rId13" Type="http://schemas.openxmlformats.org/officeDocument/2006/relationships/image" Target="../media/image874.png"/><Relationship Id="rId18" Type="http://schemas.openxmlformats.org/officeDocument/2006/relationships/image" Target="../media/image879.png"/><Relationship Id="rId3" Type="http://schemas.openxmlformats.org/officeDocument/2006/relationships/image" Target="../media/image863.png"/><Relationship Id="rId21" Type="http://schemas.openxmlformats.org/officeDocument/2006/relationships/image" Target="../media/image883.png"/><Relationship Id="rId7" Type="http://schemas.openxmlformats.org/officeDocument/2006/relationships/image" Target="../media/image867.png"/><Relationship Id="rId12" Type="http://schemas.openxmlformats.org/officeDocument/2006/relationships/image" Target="../media/image873.png"/><Relationship Id="rId17" Type="http://schemas.openxmlformats.org/officeDocument/2006/relationships/image" Target="../media/image878.png"/><Relationship Id="rId25" Type="http://schemas.openxmlformats.org/officeDocument/2006/relationships/image" Target="../media/image887.png"/><Relationship Id="rId2" Type="http://schemas.openxmlformats.org/officeDocument/2006/relationships/image" Target="../media/image862.png"/><Relationship Id="rId16" Type="http://schemas.openxmlformats.org/officeDocument/2006/relationships/image" Target="../media/image877.png"/><Relationship Id="rId20" Type="http://schemas.openxmlformats.org/officeDocument/2006/relationships/image" Target="../media/image8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6.png"/><Relationship Id="rId11" Type="http://schemas.openxmlformats.org/officeDocument/2006/relationships/image" Target="../media/image872.png"/><Relationship Id="rId24" Type="http://schemas.openxmlformats.org/officeDocument/2006/relationships/image" Target="../media/image886.png"/><Relationship Id="rId5" Type="http://schemas.openxmlformats.org/officeDocument/2006/relationships/image" Target="../media/image865.png"/><Relationship Id="rId15" Type="http://schemas.openxmlformats.org/officeDocument/2006/relationships/image" Target="../media/image876.png"/><Relationship Id="rId23" Type="http://schemas.openxmlformats.org/officeDocument/2006/relationships/image" Target="../media/image885.png"/><Relationship Id="rId10" Type="http://schemas.openxmlformats.org/officeDocument/2006/relationships/image" Target="../media/image871.png"/><Relationship Id="rId19" Type="http://schemas.openxmlformats.org/officeDocument/2006/relationships/image" Target="../media/image881.png"/><Relationship Id="rId4" Type="http://schemas.openxmlformats.org/officeDocument/2006/relationships/image" Target="../media/image864.png"/><Relationship Id="rId9" Type="http://schemas.openxmlformats.org/officeDocument/2006/relationships/image" Target="../media/image869.png"/><Relationship Id="rId14" Type="http://schemas.openxmlformats.org/officeDocument/2006/relationships/image" Target="../media/image875.png"/><Relationship Id="rId22" Type="http://schemas.openxmlformats.org/officeDocument/2006/relationships/image" Target="../media/image88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4.png"/><Relationship Id="rId13" Type="http://schemas.openxmlformats.org/officeDocument/2006/relationships/image" Target="../media/image899.png"/><Relationship Id="rId18" Type="http://schemas.openxmlformats.org/officeDocument/2006/relationships/image" Target="../media/image879.png"/><Relationship Id="rId3" Type="http://schemas.openxmlformats.org/officeDocument/2006/relationships/image" Target="../media/image888.png"/><Relationship Id="rId21" Type="http://schemas.openxmlformats.org/officeDocument/2006/relationships/image" Target="../media/image883.png"/><Relationship Id="rId7" Type="http://schemas.openxmlformats.org/officeDocument/2006/relationships/image" Target="../media/image893.png"/><Relationship Id="rId12" Type="http://schemas.openxmlformats.org/officeDocument/2006/relationships/image" Target="../media/image898.png"/><Relationship Id="rId17" Type="http://schemas.openxmlformats.org/officeDocument/2006/relationships/image" Target="../media/image904.png"/><Relationship Id="rId25" Type="http://schemas.openxmlformats.org/officeDocument/2006/relationships/image" Target="../media/image908.png"/><Relationship Id="rId2" Type="http://schemas.openxmlformats.org/officeDocument/2006/relationships/image" Target="../media/image862.png"/><Relationship Id="rId16" Type="http://schemas.openxmlformats.org/officeDocument/2006/relationships/image" Target="../media/image903.png"/><Relationship Id="rId20" Type="http://schemas.openxmlformats.org/officeDocument/2006/relationships/image" Target="../media/image8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2.png"/><Relationship Id="rId11" Type="http://schemas.openxmlformats.org/officeDocument/2006/relationships/image" Target="../media/image897.png"/><Relationship Id="rId24" Type="http://schemas.openxmlformats.org/officeDocument/2006/relationships/image" Target="../media/image907.png"/><Relationship Id="rId5" Type="http://schemas.openxmlformats.org/officeDocument/2006/relationships/image" Target="../media/image891.png"/><Relationship Id="rId15" Type="http://schemas.openxmlformats.org/officeDocument/2006/relationships/image" Target="../media/image902.png"/><Relationship Id="rId23" Type="http://schemas.openxmlformats.org/officeDocument/2006/relationships/image" Target="../media/image906.png"/><Relationship Id="rId10" Type="http://schemas.openxmlformats.org/officeDocument/2006/relationships/image" Target="../media/image896.png"/><Relationship Id="rId19" Type="http://schemas.openxmlformats.org/officeDocument/2006/relationships/image" Target="../media/image881.png"/><Relationship Id="rId4" Type="http://schemas.openxmlformats.org/officeDocument/2006/relationships/image" Target="../media/image889.png"/><Relationship Id="rId9" Type="http://schemas.openxmlformats.org/officeDocument/2006/relationships/image" Target="../media/image895.png"/><Relationship Id="rId14" Type="http://schemas.openxmlformats.org/officeDocument/2006/relationships/image" Target="../media/image901.png"/><Relationship Id="rId22" Type="http://schemas.openxmlformats.org/officeDocument/2006/relationships/image" Target="../media/image905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9.png"/><Relationship Id="rId18" Type="http://schemas.openxmlformats.org/officeDocument/2006/relationships/image" Target="../media/image925.png"/><Relationship Id="rId26" Type="http://schemas.openxmlformats.org/officeDocument/2006/relationships/image" Target="../media/image934.png"/><Relationship Id="rId3" Type="http://schemas.openxmlformats.org/officeDocument/2006/relationships/image" Target="../media/image6470.png"/><Relationship Id="rId21" Type="http://schemas.openxmlformats.org/officeDocument/2006/relationships/image" Target="../media/image928.png"/><Relationship Id="rId7" Type="http://schemas.openxmlformats.org/officeDocument/2006/relationships/image" Target="../media/image683.png"/><Relationship Id="rId12" Type="http://schemas.openxmlformats.org/officeDocument/2006/relationships/image" Target="../media/image918.png"/><Relationship Id="rId17" Type="http://schemas.openxmlformats.org/officeDocument/2006/relationships/image" Target="../media/image924.png"/><Relationship Id="rId25" Type="http://schemas.openxmlformats.org/officeDocument/2006/relationships/image" Target="../media/image933.png"/><Relationship Id="rId33" Type="http://schemas.openxmlformats.org/officeDocument/2006/relationships/image" Target="../media/image942.png"/><Relationship Id="rId2" Type="http://schemas.openxmlformats.org/officeDocument/2006/relationships/image" Target="../media/image6460.png"/><Relationship Id="rId16" Type="http://schemas.openxmlformats.org/officeDocument/2006/relationships/image" Target="../media/image923.png"/><Relationship Id="rId20" Type="http://schemas.openxmlformats.org/officeDocument/2006/relationships/image" Target="../media/image927.png"/><Relationship Id="rId29" Type="http://schemas.openxmlformats.org/officeDocument/2006/relationships/image" Target="../media/image9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2.png"/><Relationship Id="rId11" Type="http://schemas.openxmlformats.org/officeDocument/2006/relationships/image" Target="../media/image917.png"/><Relationship Id="rId24" Type="http://schemas.openxmlformats.org/officeDocument/2006/relationships/image" Target="../media/image932.png"/><Relationship Id="rId32" Type="http://schemas.openxmlformats.org/officeDocument/2006/relationships/image" Target="../media/image941.png"/><Relationship Id="rId5" Type="http://schemas.openxmlformats.org/officeDocument/2006/relationships/image" Target="../media/image911.png"/><Relationship Id="rId15" Type="http://schemas.openxmlformats.org/officeDocument/2006/relationships/image" Target="../media/image922.png"/><Relationship Id="rId23" Type="http://schemas.openxmlformats.org/officeDocument/2006/relationships/image" Target="../media/image931.png"/><Relationship Id="rId28" Type="http://schemas.openxmlformats.org/officeDocument/2006/relationships/image" Target="../media/image936.png"/><Relationship Id="rId10" Type="http://schemas.openxmlformats.org/officeDocument/2006/relationships/image" Target="../media/image916.png"/><Relationship Id="rId19" Type="http://schemas.openxmlformats.org/officeDocument/2006/relationships/image" Target="../media/image926.png"/><Relationship Id="rId31" Type="http://schemas.openxmlformats.org/officeDocument/2006/relationships/image" Target="../media/image939.png"/><Relationship Id="rId4" Type="http://schemas.openxmlformats.org/officeDocument/2006/relationships/image" Target="../media/image648.png"/><Relationship Id="rId9" Type="http://schemas.openxmlformats.org/officeDocument/2006/relationships/image" Target="../media/image915.png"/><Relationship Id="rId14" Type="http://schemas.openxmlformats.org/officeDocument/2006/relationships/image" Target="../media/image921.png"/><Relationship Id="rId22" Type="http://schemas.openxmlformats.org/officeDocument/2006/relationships/image" Target="../media/image929.png"/><Relationship Id="rId27" Type="http://schemas.openxmlformats.org/officeDocument/2006/relationships/image" Target="../media/image935.png"/><Relationship Id="rId30" Type="http://schemas.openxmlformats.org/officeDocument/2006/relationships/image" Target="../media/image938.png"/><Relationship Id="rId8" Type="http://schemas.openxmlformats.org/officeDocument/2006/relationships/image" Target="../media/image91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0.png"/><Relationship Id="rId2" Type="http://schemas.openxmlformats.org/officeDocument/2006/relationships/image" Target="../media/image29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41.png"/><Relationship Id="rId5" Type="http://schemas.openxmlformats.org/officeDocument/2006/relationships/image" Target="../media/image3330.png"/><Relationship Id="rId4" Type="http://schemas.openxmlformats.org/officeDocument/2006/relationships/image" Target="../media/image271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0.png"/><Relationship Id="rId2" Type="http://schemas.openxmlformats.org/officeDocument/2006/relationships/image" Target="../media/image33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71.png"/><Relationship Id="rId5" Type="http://schemas.openxmlformats.org/officeDocument/2006/relationships/image" Target="../media/image3060.png"/><Relationship Id="rId4" Type="http://schemas.openxmlformats.org/officeDocument/2006/relationships/image" Target="../media/image305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1.png"/><Relationship Id="rId3" Type="http://schemas.openxmlformats.org/officeDocument/2006/relationships/image" Target="../media/image9160.png"/><Relationship Id="rId7" Type="http://schemas.openxmlformats.org/officeDocument/2006/relationships/image" Target="../media/image3370.png"/><Relationship Id="rId2" Type="http://schemas.openxmlformats.org/officeDocument/2006/relationships/image" Target="../media/image30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0.png"/><Relationship Id="rId5" Type="http://schemas.openxmlformats.org/officeDocument/2006/relationships/image" Target="../media/image31100.png"/><Relationship Id="rId4" Type="http://schemas.openxmlformats.org/officeDocument/2006/relationships/image" Target="../media/image310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3.png"/><Relationship Id="rId7" Type="http://schemas.openxmlformats.org/officeDocument/2006/relationships/image" Target="../media/image3400.png"/><Relationship Id="rId2" Type="http://schemas.openxmlformats.org/officeDocument/2006/relationships/image" Target="../media/image57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90.png"/><Relationship Id="rId11" Type="http://schemas.openxmlformats.org/officeDocument/2006/relationships/image" Target="../media/image3440.png"/><Relationship Id="rId5" Type="http://schemas.openxmlformats.org/officeDocument/2006/relationships/image" Target="../media/image3170.png"/><Relationship Id="rId10" Type="http://schemas.openxmlformats.org/officeDocument/2006/relationships/image" Target="../media/image3430.png"/><Relationship Id="rId4" Type="http://schemas.openxmlformats.org/officeDocument/2006/relationships/image" Target="../media/image9170.png"/><Relationship Id="rId9" Type="http://schemas.openxmlformats.org/officeDocument/2006/relationships/image" Target="../media/image342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0.png"/><Relationship Id="rId13" Type="http://schemas.openxmlformats.org/officeDocument/2006/relationships/image" Target="../media/image3550.png"/><Relationship Id="rId3" Type="http://schemas.openxmlformats.org/officeDocument/2006/relationships/image" Target="../media/image3451.png"/><Relationship Id="rId7" Type="http://schemas.openxmlformats.org/officeDocument/2006/relationships/image" Target="../media/image3490.png"/><Relationship Id="rId12" Type="http://schemas.openxmlformats.org/officeDocument/2006/relationships/image" Target="../media/image3540.png"/><Relationship Id="rId2" Type="http://schemas.openxmlformats.org/officeDocument/2006/relationships/image" Target="../media/image5811.png"/><Relationship Id="rId16" Type="http://schemas.openxmlformats.org/officeDocument/2006/relationships/image" Target="../media/image35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80.png"/><Relationship Id="rId11" Type="http://schemas.openxmlformats.org/officeDocument/2006/relationships/image" Target="../media/image9180.png"/><Relationship Id="rId5" Type="http://schemas.openxmlformats.org/officeDocument/2006/relationships/image" Target="../media/image3470.png"/><Relationship Id="rId15" Type="http://schemas.openxmlformats.org/officeDocument/2006/relationships/image" Target="../media/image3570.png"/><Relationship Id="rId10" Type="http://schemas.openxmlformats.org/officeDocument/2006/relationships/image" Target="../media/image3520.png"/><Relationship Id="rId4" Type="http://schemas.openxmlformats.org/officeDocument/2006/relationships/image" Target="../media/image3460.png"/><Relationship Id="rId9" Type="http://schemas.openxmlformats.org/officeDocument/2006/relationships/image" Target="../media/image3512.png"/><Relationship Id="rId14" Type="http://schemas.openxmlformats.org/officeDocument/2006/relationships/image" Target="../media/image35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4.png"/><Relationship Id="rId13" Type="http://schemas.openxmlformats.org/officeDocument/2006/relationships/image" Target="../media/image3214.png"/><Relationship Id="rId18" Type="http://schemas.openxmlformats.org/officeDocument/2006/relationships/image" Target="../media/image3614.png"/><Relationship Id="rId26" Type="http://schemas.openxmlformats.org/officeDocument/2006/relationships/image" Target="../media/image5710.png"/><Relationship Id="rId3" Type="http://schemas.openxmlformats.org/officeDocument/2006/relationships/image" Target="../media/image2710.png"/><Relationship Id="rId21" Type="http://schemas.openxmlformats.org/officeDocument/2006/relationships/image" Target="../media/image4410.png"/><Relationship Id="rId7" Type="http://schemas.openxmlformats.org/officeDocument/2006/relationships/image" Target="../media/image2714.png"/><Relationship Id="rId12" Type="http://schemas.openxmlformats.org/officeDocument/2006/relationships/image" Target="../media/image3610.png"/><Relationship Id="rId17" Type="http://schemas.openxmlformats.org/officeDocument/2006/relationships/image" Target="../media/image36.png"/><Relationship Id="rId25" Type="http://schemas.openxmlformats.org/officeDocument/2006/relationships/image" Target="../media/image5610.png"/><Relationship Id="rId2" Type="http://schemas.openxmlformats.org/officeDocument/2006/relationships/image" Target="../media/image1411.png"/><Relationship Id="rId16" Type="http://schemas.openxmlformats.org/officeDocument/2006/relationships/image" Target="../media/image3414.png"/><Relationship Id="rId20" Type="http://schemas.openxmlformats.org/officeDocument/2006/relationships/image" Target="../media/image4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11.png"/><Relationship Id="rId11" Type="http://schemas.openxmlformats.org/officeDocument/2006/relationships/image" Target="../media/image3112.png"/><Relationship Id="rId24" Type="http://schemas.openxmlformats.org/officeDocument/2006/relationships/image" Target="../media/image5510.png"/><Relationship Id="rId5" Type="http://schemas.openxmlformats.org/officeDocument/2006/relationships/image" Target="../media/image2511.png"/><Relationship Id="rId15" Type="http://schemas.openxmlformats.org/officeDocument/2006/relationships/image" Target="../media/image3910.png"/><Relationship Id="rId23" Type="http://schemas.openxmlformats.org/officeDocument/2006/relationships/image" Target="../media/image37.png"/><Relationship Id="rId10" Type="http://schemas.openxmlformats.org/officeDocument/2006/relationships/image" Target="../media/image3013.png"/><Relationship Id="rId19" Type="http://schemas.openxmlformats.org/officeDocument/2006/relationships/image" Target="../media/image5110.png"/><Relationship Id="rId4" Type="http://schemas.openxmlformats.org/officeDocument/2006/relationships/image" Target="../media/image1811.png"/><Relationship Id="rId9" Type="http://schemas.openxmlformats.org/officeDocument/2006/relationships/image" Target="../media/image2910.png"/><Relationship Id="rId14" Type="http://schemas.openxmlformats.org/officeDocument/2006/relationships/image" Target="../media/image3314.png"/><Relationship Id="rId22" Type="http://schemas.openxmlformats.org/officeDocument/2006/relationships/image" Target="../media/image5410.png"/><Relationship Id="rId27" Type="http://schemas.openxmlformats.org/officeDocument/2006/relationships/image" Target="../media/image451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1.png"/><Relationship Id="rId13" Type="http://schemas.openxmlformats.org/officeDocument/2006/relationships/image" Target="../media/image3731.png"/><Relationship Id="rId3" Type="http://schemas.openxmlformats.org/officeDocument/2006/relationships/image" Target="../media/image36130.png"/><Relationship Id="rId7" Type="http://schemas.openxmlformats.org/officeDocument/2006/relationships/image" Target="../media/image3651.png"/><Relationship Id="rId12" Type="http://schemas.openxmlformats.org/officeDocument/2006/relationships/image" Target="../media/image3721.png"/><Relationship Id="rId2" Type="http://schemas.openxmlformats.org/officeDocument/2006/relationships/image" Target="../media/image5811.png"/><Relationship Id="rId16" Type="http://schemas.openxmlformats.org/officeDocument/2006/relationships/image" Target="../media/image37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40.png"/><Relationship Id="rId11" Type="http://schemas.openxmlformats.org/officeDocument/2006/relationships/image" Target="../media/image3691.png"/><Relationship Id="rId5" Type="http://schemas.openxmlformats.org/officeDocument/2006/relationships/image" Target="../media/image3630.png"/><Relationship Id="rId15" Type="http://schemas.openxmlformats.org/officeDocument/2006/relationships/image" Target="../media/image3751.png"/><Relationship Id="rId10" Type="http://schemas.openxmlformats.org/officeDocument/2006/relationships/image" Target="../media/image3681.png"/><Relationship Id="rId4" Type="http://schemas.openxmlformats.org/officeDocument/2006/relationships/image" Target="../media/image3620.png"/><Relationship Id="rId9" Type="http://schemas.openxmlformats.org/officeDocument/2006/relationships/image" Target="../media/image3671.png"/><Relationship Id="rId14" Type="http://schemas.openxmlformats.org/officeDocument/2006/relationships/image" Target="../media/image37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1.png"/><Relationship Id="rId2" Type="http://schemas.openxmlformats.org/officeDocument/2006/relationships/image" Target="../media/image58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3.png"/><Relationship Id="rId2" Type="http://schemas.openxmlformats.org/officeDocument/2006/relationships/image" Target="../media/image59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10.png"/><Relationship Id="rId5" Type="http://schemas.openxmlformats.org/officeDocument/2006/relationships/image" Target="../media/image3812.png"/><Relationship Id="rId4" Type="http://schemas.openxmlformats.org/officeDocument/2006/relationships/image" Target="../media/image611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13.png"/><Relationship Id="rId7" Type="http://schemas.openxmlformats.org/officeDocument/2006/relationships/image" Target="../media/image6512.png"/><Relationship Id="rId2" Type="http://schemas.openxmlformats.org/officeDocument/2006/relationships/image" Target="../media/image6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12.png"/><Relationship Id="rId5" Type="http://schemas.openxmlformats.org/officeDocument/2006/relationships/image" Target="../media/image6310.png"/><Relationship Id="rId4" Type="http://schemas.openxmlformats.org/officeDocument/2006/relationships/image" Target="../media/image37700.png"/><Relationship Id="rId9" Type="http://schemas.openxmlformats.org/officeDocument/2006/relationships/image" Target="../media/image67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1.png"/><Relationship Id="rId3" Type="http://schemas.openxmlformats.org/officeDocument/2006/relationships/image" Target="../media/image685.png"/><Relationship Id="rId7" Type="http://schemas.openxmlformats.org/officeDocument/2006/relationships/image" Target="../media/image3941.png"/><Relationship Id="rId2" Type="http://schemas.openxmlformats.org/officeDocument/2006/relationships/image" Target="../media/image60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31.png"/><Relationship Id="rId5" Type="http://schemas.openxmlformats.org/officeDocument/2006/relationships/image" Target="../media/image264.png"/><Relationship Id="rId4" Type="http://schemas.openxmlformats.org/officeDocument/2006/relationships/image" Target="../media/image691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00.png"/><Relationship Id="rId3" Type="http://schemas.openxmlformats.org/officeDocument/2006/relationships/image" Target="../media/image269.png"/><Relationship Id="rId7" Type="http://schemas.openxmlformats.org/officeDocument/2006/relationships/image" Target="../media/image40120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10.png"/><Relationship Id="rId5" Type="http://schemas.openxmlformats.org/officeDocument/2006/relationships/image" Target="../media/image271.png"/><Relationship Id="rId4" Type="http://schemas.openxmlformats.org/officeDocument/2006/relationships/image" Target="../media/image398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3.png"/><Relationship Id="rId7" Type="http://schemas.openxmlformats.org/officeDocument/2006/relationships/image" Target="../media/image278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1.png"/><Relationship Id="rId3" Type="http://schemas.openxmlformats.org/officeDocument/2006/relationships/image" Target="../media/image282.png"/><Relationship Id="rId7" Type="http://schemas.openxmlformats.org/officeDocument/2006/relationships/image" Target="../media/image4121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700.png"/><Relationship Id="rId5" Type="http://schemas.openxmlformats.org/officeDocument/2006/relationships/image" Target="../media/image6010.png"/><Relationship Id="rId4" Type="http://schemas.openxmlformats.org/officeDocument/2006/relationships/image" Target="../media/image28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1.png"/><Relationship Id="rId3" Type="http://schemas.openxmlformats.org/officeDocument/2006/relationships/image" Target="../media/image291.png"/><Relationship Id="rId7" Type="http://schemas.openxmlformats.org/officeDocument/2006/relationships/image" Target="../media/image4171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40.png"/><Relationship Id="rId5" Type="http://schemas.openxmlformats.org/officeDocument/2006/relationships/image" Target="../media/image6010.png"/><Relationship Id="rId4" Type="http://schemas.openxmlformats.org/officeDocument/2006/relationships/image" Target="../media/image29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6.png"/><Relationship Id="rId7" Type="http://schemas.openxmlformats.org/officeDocument/2006/relationships/image" Target="../media/image301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9.png"/><Relationship Id="rId5" Type="http://schemas.openxmlformats.org/officeDocument/2006/relationships/image" Target="../media/image274.png"/><Relationship Id="rId4" Type="http://schemas.openxmlformats.org/officeDocument/2006/relationships/image" Target="../media/image29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1.png"/><Relationship Id="rId3" Type="http://schemas.openxmlformats.org/officeDocument/2006/relationships/image" Target="../media/image4711.png"/><Relationship Id="rId7" Type="http://schemas.openxmlformats.org/officeDocument/2006/relationships/image" Target="../media/image5211.png"/><Relationship Id="rId2" Type="http://schemas.openxmlformats.org/officeDocument/2006/relationships/image" Target="../media/image46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8.png"/><Relationship Id="rId5" Type="http://schemas.openxmlformats.org/officeDocument/2006/relationships/image" Target="../media/image4910.png"/><Relationship Id="rId4" Type="http://schemas.openxmlformats.org/officeDocument/2006/relationships/image" Target="../media/image486.png"/><Relationship Id="rId9" Type="http://schemas.openxmlformats.org/officeDocument/2006/relationships/image" Target="../media/image471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08.png"/><Relationship Id="rId7" Type="http://schemas.openxmlformats.org/officeDocument/2006/relationships/image" Target="../media/image316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5.png"/><Relationship Id="rId5" Type="http://schemas.openxmlformats.org/officeDocument/2006/relationships/image" Target="../media/image274.png"/><Relationship Id="rId4" Type="http://schemas.openxmlformats.org/officeDocument/2006/relationships/image" Target="../media/image31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344.png"/><Relationship Id="rId7" Type="http://schemas.openxmlformats.org/officeDocument/2006/relationships/image" Target="../media/image37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4.png"/><Relationship Id="rId5" Type="http://schemas.openxmlformats.org/officeDocument/2006/relationships/image" Target="../media/image274.png"/><Relationship Id="rId4" Type="http://schemas.openxmlformats.org/officeDocument/2006/relationships/image" Target="../media/image35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344.png"/><Relationship Id="rId7" Type="http://schemas.openxmlformats.org/officeDocument/2006/relationships/image" Target="../media/image37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4.png"/><Relationship Id="rId5" Type="http://schemas.openxmlformats.org/officeDocument/2006/relationships/image" Target="../media/image274.png"/><Relationship Id="rId4" Type="http://schemas.openxmlformats.org/officeDocument/2006/relationships/image" Target="../media/image37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7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png"/><Relationship Id="rId3" Type="http://schemas.openxmlformats.org/officeDocument/2006/relationships/image" Target="../media/image389.png"/><Relationship Id="rId7" Type="http://schemas.openxmlformats.org/officeDocument/2006/relationships/image" Target="../media/image6613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94.png"/><Relationship Id="rId7" Type="http://schemas.openxmlformats.org/officeDocument/2006/relationships/image" Target="../media/image398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415.png"/><Relationship Id="rId7" Type="http://schemas.openxmlformats.org/officeDocument/2006/relationships/image" Target="../media/image458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8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1.png"/><Relationship Id="rId3" Type="http://schemas.openxmlformats.org/officeDocument/2006/relationships/image" Target="../media/image4041.png"/><Relationship Id="rId7" Type="http://schemas.openxmlformats.org/officeDocument/2006/relationships/image" Target="../media/image4061.png"/><Relationship Id="rId2" Type="http://schemas.openxmlformats.org/officeDocument/2006/relationships/image" Target="../media/image40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51.png"/><Relationship Id="rId5" Type="http://schemas.openxmlformats.org/officeDocument/2006/relationships/image" Target="../media/image39900.png"/><Relationship Id="rId4" Type="http://schemas.openxmlformats.org/officeDocument/2006/relationships/image" Target="../media/image38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3" Type="http://schemas.openxmlformats.org/officeDocument/2006/relationships/image" Target="../media/image462.png"/><Relationship Id="rId7" Type="http://schemas.openxmlformats.org/officeDocument/2006/relationships/image" Target="../media/image465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4.png"/><Relationship Id="rId5" Type="http://schemas.openxmlformats.org/officeDocument/2006/relationships/image" Target="../media/image388.png"/><Relationship Id="rId4" Type="http://schemas.openxmlformats.org/officeDocument/2006/relationships/image" Target="../media/image4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4811.png"/><Relationship Id="rId3" Type="http://schemas.openxmlformats.org/officeDocument/2006/relationships/image" Target="../media/image2310.png"/><Relationship Id="rId7" Type="http://schemas.openxmlformats.org/officeDocument/2006/relationships/image" Target="../media/image39.png"/><Relationship Id="rId12" Type="http://schemas.openxmlformats.org/officeDocument/2006/relationships/image" Target="../media/image371.png"/><Relationship Id="rId2" Type="http://schemas.openxmlformats.org/officeDocument/2006/relationships/image" Target="../media/image46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262.png"/><Relationship Id="rId10" Type="http://schemas.openxmlformats.org/officeDocument/2006/relationships/image" Target="../media/image40.png"/><Relationship Id="rId4" Type="http://schemas.openxmlformats.org/officeDocument/2006/relationships/image" Target="../media/image2510.png"/><Relationship Id="rId9" Type="http://schemas.openxmlformats.org/officeDocument/2006/relationships/image" Target="../media/image310.png"/><Relationship Id="rId14" Type="http://schemas.openxmlformats.org/officeDocument/2006/relationships/image" Target="../media/image4911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3" Type="http://schemas.openxmlformats.org/officeDocument/2006/relationships/image" Target="../media/image497.png"/><Relationship Id="rId7" Type="http://schemas.openxmlformats.org/officeDocument/2006/relationships/image" Target="../media/image553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5.png"/><Relationship Id="rId5" Type="http://schemas.openxmlformats.org/officeDocument/2006/relationships/image" Target="../media/image388.png"/><Relationship Id="rId4" Type="http://schemas.openxmlformats.org/officeDocument/2006/relationships/image" Target="../media/image52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2.png"/><Relationship Id="rId3" Type="http://schemas.openxmlformats.org/officeDocument/2006/relationships/image" Target="../media/image4191.png"/><Relationship Id="rId7" Type="http://schemas.openxmlformats.org/officeDocument/2006/relationships/image" Target="../media/image4231.png"/><Relationship Id="rId2" Type="http://schemas.openxmlformats.org/officeDocument/2006/relationships/image" Target="../media/image41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20.png"/><Relationship Id="rId5" Type="http://schemas.openxmlformats.org/officeDocument/2006/relationships/image" Target="../media/image388.png"/><Relationship Id="rId4" Type="http://schemas.openxmlformats.org/officeDocument/2006/relationships/image" Target="../media/image4212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1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6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9.png"/><Relationship Id="rId5" Type="http://schemas.openxmlformats.org/officeDocument/2006/relationships/image" Target="../media/image385.png"/><Relationship Id="rId4" Type="http://schemas.openxmlformats.org/officeDocument/2006/relationships/image" Target="../media/image611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3" Type="http://schemas.openxmlformats.org/officeDocument/2006/relationships/image" Target="../media/image389.png"/><Relationship Id="rId7" Type="http://schemas.openxmlformats.org/officeDocument/2006/relationships/image" Target="../media/image576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5.png"/><Relationship Id="rId5" Type="http://schemas.openxmlformats.org/officeDocument/2006/relationships/image" Target="../media/image574.png"/><Relationship Id="rId4" Type="http://schemas.openxmlformats.org/officeDocument/2006/relationships/image" Target="../media/image57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3.png"/><Relationship Id="rId3" Type="http://schemas.openxmlformats.org/officeDocument/2006/relationships/image" Target="../media/image609.png"/><Relationship Id="rId7" Type="http://schemas.openxmlformats.org/officeDocument/2006/relationships/image" Target="../media/image646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7.png"/><Relationship Id="rId5" Type="http://schemas.openxmlformats.org/officeDocument/2006/relationships/image" Target="../media/image645.png"/><Relationship Id="rId4" Type="http://schemas.openxmlformats.org/officeDocument/2006/relationships/image" Target="../media/image644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8.png"/><Relationship Id="rId3" Type="http://schemas.openxmlformats.org/officeDocument/2006/relationships/image" Target="../media/image655.png"/><Relationship Id="rId7" Type="http://schemas.openxmlformats.org/officeDocument/2006/relationships/image" Target="../media/image657.png"/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2.png"/><Relationship Id="rId5" Type="http://schemas.openxmlformats.org/officeDocument/2006/relationships/image" Target="../media/image656.png"/><Relationship Id="rId4" Type="http://schemas.openxmlformats.org/officeDocument/2006/relationships/image" Target="../media/image44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5EEC38D-B69A-4F45-9CFB-3F832F205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Mehul.chaurasia@darshan.ac.in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892750-977A-4A19-B627-46C829D9C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9879282804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DD3C75D-9CAD-401D-B6F2-D687EEC3C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Department of Humanities &amp; Science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DA44CB-50AE-4D51-AC18-616176252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Mehul </a:t>
            </a:r>
            <a:r>
              <a:rPr lang="en-US" dirty="0" err="1"/>
              <a:t>Chaurasia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19">
                <a:extLst>
                  <a:ext uri="{FF2B5EF4-FFF2-40B4-BE49-F238E27FC236}">
                    <a16:creationId xmlns:a16="http://schemas.microsoft.com/office/drawing/2014/main" id="{FF5B8673-7BA1-4EA7-991A-5F4DCD3054D0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2581756" y="81449"/>
                <a:ext cx="4646358" cy="734653"/>
              </a:xfrm>
            </p:spPr>
            <p:txBody>
              <a:bodyPr/>
              <a:lstStyle/>
              <a:p>
                <a:pPr lvl="0">
                  <a:lnSpc>
                    <a:spcPct val="100000"/>
                  </a:lnSpc>
                </a:pPr>
                <a:r>
                  <a:rPr lang="en-US" dirty="0">
                    <a:solidFill>
                      <a:prstClr val="white"/>
                    </a:solidFill>
                  </a:rPr>
                  <a:t>MCA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>
                    <a:solidFill>
                      <a:prstClr val="white"/>
                    </a:solidFill>
                  </a:rPr>
                  <a:t>2</a:t>
                </a:r>
                <a:r>
                  <a:rPr lang="en-US" baseline="30000" dirty="0">
                    <a:solidFill>
                      <a:prstClr val="white"/>
                    </a:solidFill>
                  </a:rPr>
                  <a:t>nd</a:t>
                </a:r>
                <a:r>
                  <a:rPr lang="en-US" dirty="0">
                    <a:solidFill>
                      <a:prstClr val="white"/>
                    </a:solidFill>
                  </a:rPr>
                  <a:t> Semester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dirty="0"/>
                  <a:t>Mathematics for Computer Application   (2305HS203)</a:t>
                </a:r>
              </a:p>
            </p:txBody>
          </p:sp>
        </mc:Choice>
        <mc:Fallback xmlns="">
          <p:sp>
            <p:nvSpPr>
              <p:cNvPr id="20" name="Text Placeholder 19">
                <a:extLst>
                  <a:ext uri="{FF2B5EF4-FFF2-40B4-BE49-F238E27FC236}">
                    <a16:creationId xmlns:a16="http://schemas.microsoft.com/office/drawing/2014/main" id="{FF5B8673-7BA1-4EA7-991A-5F4DCD305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2581756" y="81449"/>
                <a:ext cx="4646358" cy="734653"/>
              </a:xfrm>
              <a:blipFill>
                <a:blip r:embed="rId2"/>
                <a:stretch>
                  <a:fillRect t="-23140" b="-330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2A01D2A-066D-4474-9841-2BE6D2027D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D125B39-4795-4BA6-B9B5-11FFCFC9843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44218" y="731946"/>
            <a:ext cx="8167956" cy="2578100"/>
          </a:xfrm>
        </p:spPr>
        <p:txBody>
          <a:bodyPr>
            <a:normAutofit fontScale="90000"/>
          </a:bodyPr>
          <a:lstStyle/>
          <a:p>
            <a:r>
              <a:rPr lang="en-US" sz="6600" b="1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Black" panose="020B0A02040204020203" pitchFamily="34" charset="0"/>
                <a:cs typeface="+mn-cs"/>
              </a:rPr>
              <a:t>Unit – 2</a:t>
            </a:r>
            <a:br>
              <a:rPr lang="en-US" sz="6600" b="1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Black" panose="020B0A02040204020203" pitchFamily="34" charset="0"/>
                <a:cs typeface="+mn-cs"/>
              </a:rPr>
            </a:br>
            <a:r>
              <a:rPr lang="en-IN" sz="6600" b="1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egoe UI Black" panose="020B0A02040204020203" pitchFamily="34" charset="0"/>
                <a:cs typeface="+mn-cs"/>
              </a:rPr>
              <a:t>Numerical Linear Algebra</a:t>
            </a:r>
            <a:endParaRPr lang="en-US" sz="6600" b="1" dirty="0"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Segoe UI Black" panose="020B0A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260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B5AB9D-211B-4804-AC70-2F3D83B70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How to find Characteristic Equation for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IN" dirty="0"/>
                  <a:t> matrix?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B5AB9D-211B-4804-AC70-2F3D83B70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A2467D-DAC3-422A-AA63-85CB078AF8CF}"/>
              </a:ext>
            </a:extLst>
          </p:cNvPr>
          <p:cNvSpPr/>
          <p:nvPr/>
        </p:nvSpPr>
        <p:spPr>
          <a:xfrm>
            <a:off x="185165" y="1114114"/>
            <a:ext cx="1705844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8336E3-CCA1-46A4-90B7-5A06BF23C7AF}"/>
              </a:ext>
            </a:extLst>
          </p:cNvPr>
          <p:cNvSpPr/>
          <p:nvPr/>
        </p:nvSpPr>
        <p:spPr>
          <a:xfrm>
            <a:off x="198042" y="2087570"/>
            <a:ext cx="170682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8999B-1CD6-4BDA-9C72-9BD59ABFB7D3}"/>
                  </a:ext>
                </a:extLst>
              </p:cNvPr>
              <p:cNvSpPr/>
              <p:nvPr/>
            </p:nvSpPr>
            <p:spPr>
              <a:xfrm>
                <a:off x="1904861" y="800225"/>
                <a:ext cx="9737639" cy="13994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Find 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8999B-1CD6-4BDA-9C72-9BD59ABFB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61" y="800225"/>
                <a:ext cx="9737639" cy="1399447"/>
              </a:xfrm>
              <a:prstGeom prst="rect">
                <a:avLst/>
              </a:prstGeom>
              <a:blipFill>
                <a:blip r:embed="rId3"/>
                <a:stretch>
                  <a:fillRect l="-12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EF4B92-3A85-4DD9-9A42-EE68E033065A}"/>
                  </a:ext>
                </a:extLst>
              </p:cNvPr>
              <p:cNvSpPr/>
              <p:nvPr/>
            </p:nvSpPr>
            <p:spPr>
              <a:xfrm>
                <a:off x="1943501" y="2124741"/>
                <a:ext cx="660807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EF4B92-3A85-4DD9-9A42-EE68E0330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501" y="2124741"/>
                <a:ext cx="6608074" cy="468000"/>
              </a:xfrm>
              <a:prstGeom prst="rect">
                <a:avLst/>
              </a:prstGeom>
              <a:blipFill>
                <a:blip r:embed="rId4"/>
                <a:stretch>
                  <a:fillRect l="-1937" t="-14474" r="-92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E206F7-F592-407F-BCC6-6DD8859789BC}"/>
                  </a:ext>
                </a:extLst>
              </p:cNvPr>
              <p:cNvSpPr/>
              <p:nvPr/>
            </p:nvSpPr>
            <p:spPr>
              <a:xfrm>
                <a:off x="1943501" y="2669339"/>
                <a:ext cx="59364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E206F7-F592-407F-BCC6-6DD885978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501" y="2669339"/>
                <a:ext cx="593640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99619C-A6FD-4D81-8FB0-FE7C7DB648C3}"/>
                  </a:ext>
                </a:extLst>
              </p:cNvPr>
              <p:cNvSpPr/>
              <p:nvPr/>
            </p:nvSpPr>
            <p:spPr>
              <a:xfrm>
                <a:off x="2307027" y="2656460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99619C-A6FD-4D81-8FB0-FE7C7DB64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027" y="2656460"/>
                <a:ext cx="1270386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61277A-A2D8-47C7-A85A-93A1B42C1ADE}"/>
                  </a:ext>
                </a:extLst>
              </p:cNvPr>
              <p:cNvSpPr/>
              <p:nvPr/>
            </p:nvSpPr>
            <p:spPr>
              <a:xfrm>
                <a:off x="3292865" y="2653650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61277A-A2D8-47C7-A85A-93A1B42C1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865" y="2653650"/>
                <a:ext cx="1270386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EFEE8EB-FD92-4F9C-9347-451765DB01BB}"/>
                  </a:ext>
                </a:extLst>
              </p:cNvPr>
              <p:cNvSpPr/>
              <p:nvPr/>
            </p:nvSpPr>
            <p:spPr>
              <a:xfrm>
                <a:off x="4137034" y="2656460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EFEE8EB-FD92-4F9C-9347-451765DB0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034" y="2656460"/>
                <a:ext cx="1270386" cy="46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B135E1C-CC7A-4697-988D-67368717880E}"/>
                  </a:ext>
                </a:extLst>
              </p:cNvPr>
              <p:cNvSpPr/>
              <p:nvPr/>
            </p:nvSpPr>
            <p:spPr>
              <a:xfrm>
                <a:off x="4832842" y="2669339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B135E1C-CC7A-4697-988D-673687178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842" y="2669339"/>
                <a:ext cx="1270386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127AD52-A78D-47AC-A93F-4657F6D7A60D}"/>
                  </a:ext>
                </a:extLst>
              </p:cNvPr>
              <p:cNvSpPr/>
              <p:nvPr/>
            </p:nvSpPr>
            <p:spPr>
              <a:xfrm>
                <a:off x="1738650" y="3174168"/>
                <a:ext cx="373819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trace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127AD52-A78D-47AC-A93F-4657F6D7A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650" y="3174168"/>
                <a:ext cx="3738194" cy="46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9BA4C30-C0FD-4435-A9B6-5F1E1F3EED8E}"/>
              </a:ext>
            </a:extLst>
          </p:cNvPr>
          <p:cNvSpPr/>
          <p:nvPr/>
        </p:nvSpPr>
        <p:spPr>
          <a:xfrm rot="2005478">
            <a:off x="9038906" y="1261904"/>
            <a:ext cx="1952443" cy="3985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252FD17-670B-4E5C-AC71-FF975F7B8CD2}"/>
                  </a:ext>
                </a:extLst>
              </p:cNvPr>
              <p:cNvSpPr/>
              <p:nvPr/>
            </p:nvSpPr>
            <p:spPr>
              <a:xfrm>
                <a:off x="3448816" y="3723402"/>
                <a:ext cx="202010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=2+2+0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252FD17-670B-4E5C-AC71-FF975F7B8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816" y="3723402"/>
                <a:ext cx="2020109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15DA700-879A-49F0-BB5B-114C99D3DD8E}"/>
                  </a:ext>
                </a:extLst>
              </p:cNvPr>
              <p:cNvSpPr/>
              <p:nvPr/>
            </p:nvSpPr>
            <p:spPr>
              <a:xfrm>
                <a:off x="5356258" y="3718602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15DA700-879A-49F0-BB5B-114C99D3D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58" y="3718602"/>
                <a:ext cx="821354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3E7908-1E88-4510-9B11-B5E25FB3BB28}"/>
                  </a:ext>
                </a:extLst>
              </p:cNvPr>
              <p:cNvSpPr/>
              <p:nvPr/>
            </p:nvSpPr>
            <p:spPr>
              <a:xfrm>
                <a:off x="1996348" y="4233109"/>
                <a:ext cx="737849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Sum of minors of principal diagonal elements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3E7908-1E88-4510-9B11-B5E25FB3B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348" y="4233109"/>
                <a:ext cx="7378495" cy="468000"/>
              </a:xfrm>
              <a:prstGeom prst="rect">
                <a:avLst/>
              </a:prstGeom>
              <a:blipFill>
                <a:blip r:embed="rId14"/>
                <a:stretch>
                  <a:fillRect t="-12987" r="-743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9D88243-DC9D-4855-B2AB-F4E8B3219DE8}"/>
              </a:ext>
            </a:extLst>
          </p:cNvPr>
          <p:cNvSpPr/>
          <p:nvPr/>
        </p:nvSpPr>
        <p:spPr>
          <a:xfrm>
            <a:off x="9189697" y="836059"/>
            <a:ext cx="339693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68D8FB-FDCA-447C-87BC-82100E00E987}"/>
              </a:ext>
            </a:extLst>
          </p:cNvPr>
          <p:cNvCxnSpPr>
            <a:cxnSpLocks/>
          </p:cNvCxnSpPr>
          <p:nvPr/>
        </p:nvCxnSpPr>
        <p:spPr>
          <a:xfrm>
            <a:off x="9374843" y="853308"/>
            <a:ext cx="0" cy="1188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4EBCEF-2382-490D-85E3-8590D5F02465}"/>
              </a:ext>
            </a:extLst>
          </p:cNvPr>
          <p:cNvCxnSpPr>
            <a:cxnSpLocks/>
          </p:cNvCxnSpPr>
          <p:nvPr/>
        </p:nvCxnSpPr>
        <p:spPr>
          <a:xfrm rot="16200000">
            <a:off x="10013270" y="236225"/>
            <a:ext cx="0" cy="1584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8335C1F-4246-4C8F-9798-4F286B9CEB96}"/>
                  </a:ext>
                </a:extLst>
              </p:cNvPr>
              <p:cNvSpPr/>
              <p:nvPr/>
            </p:nvSpPr>
            <p:spPr>
              <a:xfrm>
                <a:off x="2763316" y="4780422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8335C1F-4246-4C8F-9798-4F286B9CE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316" y="4780422"/>
                <a:ext cx="1642669" cy="8951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CA62826-45E7-43D5-A7A3-5D1AA15E2F6D}"/>
                  </a:ext>
                </a:extLst>
              </p:cNvPr>
              <p:cNvSpPr/>
              <p:nvPr/>
            </p:nvSpPr>
            <p:spPr>
              <a:xfrm>
                <a:off x="1500027" y="4935060"/>
                <a:ext cx="144320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CA62826-45E7-43D5-A7A3-5D1AA15E2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027" y="4935060"/>
                <a:ext cx="1443201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6AE117E9-C37A-432B-A132-FA10BC120DCD}"/>
              </a:ext>
            </a:extLst>
          </p:cNvPr>
          <p:cNvSpPr/>
          <p:nvPr/>
        </p:nvSpPr>
        <p:spPr>
          <a:xfrm>
            <a:off x="4910114" y="5132928"/>
            <a:ext cx="127391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1C1C625-0529-415D-A00E-3CCB365EE4BC}"/>
              </a:ext>
            </a:extLst>
          </p:cNvPr>
          <p:cNvSpPr/>
          <p:nvPr/>
        </p:nvSpPr>
        <p:spPr>
          <a:xfrm>
            <a:off x="9746886" y="1252889"/>
            <a:ext cx="339693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B6BE88A-7997-4842-9F10-3FAA454DDEE0}"/>
              </a:ext>
            </a:extLst>
          </p:cNvPr>
          <p:cNvCxnSpPr>
            <a:cxnSpLocks/>
          </p:cNvCxnSpPr>
          <p:nvPr/>
        </p:nvCxnSpPr>
        <p:spPr>
          <a:xfrm>
            <a:off x="9926488" y="949400"/>
            <a:ext cx="0" cy="972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D9B45B-850A-4E93-B59E-924741E8EF49}"/>
              </a:ext>
            </a:extLst>
          </p:cNvPr>
          <p:cNvCxnSpPr>
            <a:cxnSpLocks/>
          </p:cNvCxnSpPr>
          <p:nvPr/>
        </p:nvCxnSpPr>
        <p:spPr>
          <a:xfrm rot="16200000">
            <a:off x="10040096" y="643400"/>
            <a:ext cx="0" cy="1584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195ECE9-15C1-493A-A896-644FCED4A850}"/>
                  </a:ext>
                </a:extLst>
              </p:cNvPr>
              <p:cNvSpPr/>
              <p:nvPr/>
            </p:nvSpPr>
            <p:spPr>
              <a:xfrm>
                <a:off x="4492263" y="4782343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195ECE9-15C1-493A-A896-644FCED4A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263" y="4782343"/>
                <a:ext cx="1642669" cy="89518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0BA8577-0528-42EF-962C-F03FC5F2AE3C}"/>
              </a:ext>
            </a:extLst>
          </p:cNvPr>
          <p:cNvSpPr/>
          <p:nvPr/>
        </p:nvSpPr>
        <p:spPr>
          <a:xfrm>
            <a:off x="10431922" y="1661906"/>
            <a:ext cx="339693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B49F0D-9040-40B2-B5AC-CA5F1F15754B}"/>
              </a:ext>
            </a:extLst>
          </p:cNvPr>
          <p:cNvCxnSpPr>
            <a:cxnSpLocks/>
          </p:cNvCxnSpPr>
          <p:nvPr/>
        </p:nvCxnSpPr>
        <p:spPr>
          <a:xfrm>
            <a:off x="10601768" y="784824"/>
            <a:ext cx="0" cy="126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9F656A7-52EA-4CB9-B0E1-DBA0052FF16F}"/>
              </a:ext>
            </a:extLst>
          </p:cNvPr>
          <p:cNvCxnSpPr>
            <a:cxnSpLocks/>
          </p:cNvCxnSpPr>
          <p:nvPr/>
        </p:nvCxnSpPr>
        <p:spPr>
          <a:xfrm rot="16200000">
            <a:off x="9981922" y="1041260"/>
            <a:ext cx="0" cy="162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351ACAC-22DC-4AF4-848E-C2376F840603}"/>
                  </a:ext>
                </a:extLst>
              </p:cNvPr>
              <p:cNvSpPr/>
              <p:nvPr/>
            </p:nvSpPr>
            <p:spPr>
              <a:xfrm>
                <a:off x="6094927" y="4780422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351ACAC-22DC-4AF4-848E-C2376F840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27" y="4780422"/>
                <a:ext cx="1642669" cy="89518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CBA2253-600C-497F-BCFE-66FE603C58D6}"/>
                  </a:ext>
                </a:extLst>
              </p:cNvPr>
              <p:cNvSpPr/>
              <p:nvPr/>
            </p:nvSpPr>
            <p:spPr>
              <a:xfrm>
                <a:off x="4286925" y="4963439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CBA2253-600C-497F-BCFE-66FE603C5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925" y="4963439"/>
                <a:ext cx="410677" cy="468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55B974-4ABD-48C1-9D85-F1D44EAC54E5}"/>
                  </a:ext>
                </a:extLst>
              </p:cNvPr>
              <p:cNvSpPr/>
              <p:nvPr/>
            </p:nvSpPr>
            <p:spPr>
              <a:xfrm>
                <a:off x="5904516" y="4963439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55B974-4ABD-48C1-9D85-F1D44EAC5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516" y="4963439"/>
                <a:ext cx="410677" cy="468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4EEA0EE-C880-4C88-AC77-4302CDF373B7}"/>
                  </a:ext>
                </a:extLst>
              </p:cNvPr>
              <p:cNvSpPr/>
              <p:nvPr/>
            </p:nvSpPr>
            <p:spPr>
              <a:xfrm>
                <a:off x="1500028" y="5663780"/>
                <a:ext cx="144537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4EEA0EE-C880-4C88-AC77-4302CDF37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028" y="5663780"/>
                <a:ext cx="1445374" cy="468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E558216-3C8E-46E0-A276-F0F80E82BF34}"/>
                  </a:ext>
                </a:extLst>
              </p:cNvPr>
              <p:cNvSpPr/>
              <p:nvPr/>
            </p:nvSpPr>
            <p:spPr>
              <a:xfrm>
                <a:off x="2540667" y="5669654"/>
                <a:ext cx="204834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1+0+4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E558216-3C8E-46E0-A276-F0F80E82B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67" y="5669654"/>
                <a:ext cx="2048340" cy="468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E5020AD-D3B3-41FF-BB2C-BE339AF2D88A}"/>
                  </a:ext>
                </a:extLst>
              </p:cNvPr>
              <p:cNvSpPr/>
              <p:nvPr/>
            </p:nvSpPr>
            <p:spPr>
              <a:xfrm>
                <a:off x="4091861" y="5668587"/>
                <a:ext cx="118387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E5020AD-D3B3-41FF-BB2C-BE339AF2D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861" y="5668587"/>
                <a:ext cx="1183879" cy="468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F73716C-04AA-4FFF-8647-0D59BC6A824B}"/>
              </a:ext>
            </a:extLst>
          </p:cNvPr>
          <p:cNvCxnSpPr>
            <a:cxnSpLocks/>
          </p:cNvCxnSpPr>
          <p:nvPr/>
        </p:nvCxnSpPr>
        <p:spPr>
          <a:xfrm flipV="1">
            <a:off x="5848259" y="2939800"/>
            <a:ext cx="9360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96FEDAA-AEB1-4F28-BA04-06893CD030C7}"/>
                  </a:ext>
                </a:extLst>
              </p:cNvPr>
              <p:cNvSpPr/>
              <p:nvPr/>
            </p:nvSpPr>
            <p:spPr>
              <a:xfrm>
                <a:off x="6720403" y="2656460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96FEDAA-AEB1-4F28-BA04-06893CD03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403" y="2656460"/>
                <a:ext cx="821354" cy="468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ight Arrow 3">
            <a:extLst>
              <a:ext uri="{FF2B5EF4-FFF2-40B4-BE49-F238E27FC236}">
                <a16:creationId xmlns:a16="http://schemas.microsoft.com/office/drawing/2014/main" id="{7E311CDF-2967-4A0F-B204-FAFE9E6877E7}"/>
              </a:ext>
            </a:extLst>
          </p:cNvPr>
          <p:cNvSpPr/>
          <p:nvPr/>
        </p:nvSpPr>
        <p:spPr>
          <a:xfrm>
            <a:off x="1334647" y="4321750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40CC04C-EC10-468A-82CA-7EC15FC57C63}"/>
                  </a:ext>
                </a:extLst>
              </p:cNvPr>
              <p:cNvSpPr/>
              <p:nvPr/>
            </p:nvSpPr>
            <p:spPr>
              <a:xfrm>
                <a:off x="9753053" y="82227"/>
                <a:ext cx="2158085" cy="53985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𝐧𝐝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𝐌𝐞𝐭𝐡𝐨𝐝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40CC04C-EC10-468A-82CA-7EC15FC57C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053" y="82227"/>
                <a:ext cx="2158085" cy="539851"/>
              </a:xfrm>
              <a:prstGeom prst="round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57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0" grpId="1" animBg="1"/>
      <p:bldP spid="22" grpId="0"/>
      <p:bldP spid="23" grpId="0"/>
      <p:bldP spid="24" grpId="0"/>
      <p:bldP spid="25" grpId="0" animBg="1"/>
      <p:bldP spid="25" grpId="1" animBg="1"/>
      <p:bldP spid="28" grpId="0"/>
      <p:bldP spid="29" grpId="0"/>
      <p:bldP spid="31" grpId="0" animBg="1"/>
      <p:bldP spid="31" grpId="1" animBg="1"/>
      <p:bldP spid="34" grpId="0"/>
      <p:bldP spid="35" grpId="0" animBg="1"/>
      <p:bldP spid="35" grpId="1" animBg="1"/>
      <p:bldP spid="38" grpId="0"/>
      <p:bldP spid="39" grpId="0"/>
      <p:bldP spid="40" grpId="0"/>
      <p:bldP spid="41" grpId="0"/>
      <p:bldP spid="42" grpId="0"/>
      <p:bldP spid="45" grpId="0"/>
      <p:bldP spid="51" grpId="0"/>
      <p:bldP spid="5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D888503-AD66-C17A-0601-F1ED35AF29B4}"/>
              </a:ext>
            </a:extLst>
          </p:cNvPr>
          <p:cNvSpPr txBox="1">
            <a:spLocks/>
          </p:cNvSpPr>
          <p:nvPr/>
        </p:nvSpPr>
        <p:spPr>
          <a:xfrm>
            <a:off x="137954" y="810368"/>
            <a:ext cx="10739311" cy="5063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b="1" dirty="0">
                <a:solidFill>
                  <a:srgbClr val="3D0FE7"/>
                </a:solidFill>
              </a:rPr>
              <a:t>Numerical Methods for solution of a System of Linear Algebraic Equations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74B5227-3B37-A1CC-5281-076AE3609A77}"/>
              </a:ext>
            </a:extLst>
          </p:cNvPr>
          <p:cNvSpPr txBox="1">
            <a:spLocks/>
          </p:cNvSpPr>
          <p:nvPr/>
        </p:nvSpPr>
        <p:spPr>
          <a:xfrm>
            <a:off x="137954" y="1384261"/>
            <a:ext cx="10617620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800" dirty="0">
                <a:solidFill>
                  <a:srgbClr val="002060"/>
                </a:solidFill>
              </a:rPr>
              <a:t> There are two methods to solve system of linear algebraic equations: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3A1284B-074E-BAAF-5CA7-FBDCE96DD80B}"/>
              </a:ext>
            </a:extLst>
          </p:cNvPr>
          <p:cNvSpPr txBox="1">
            <a:spLocks/>
          </p:cNvSpPr>
          <p:nvPr/>
        </p:nvSpPr>
        <p:spPr>
          <a:xfrm>
            <a:off x="502691" y="2054525"/>
            <a:ext cx="3040837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b="1" dirty="0">
                <a:solidFill>
                  <a:srgbClr val="002060"/>
                </a:solidFill>
              </a:rPr>
              <a:t>(1) Direct Methods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2596FB3-1C86-7F0E-1229-BE11E771861A}"/>
              </a:ext>
            </a:extLst>
          </p:cNvPr>
          <p:cNvSpPr txBox="1">
            <a:spLocks/>
          </p:cNvSpPr>
          <p:nvPr/>
        </p:nvSpPr>
        <p:spPr>
          <a:xfrm>
            <a:off x="529987" y="2781727"/>
            <a:ext cx="11662013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IN" sz="2800" dirty="0">
                <a:solidFill>
                  <a:srgbClr val="002060"/>
                </a:solidFill>
              </a:rPr>
              <a:t> This method produces the </a:t>
            </a:r>
            <a:r>
              <a:rPr lang="en-IN" sz="2800" dirty="0">
                <a:solidFill>
                  <a:srgbClr val="FF0000"/>
                </a:solidFill>
              </a:rPr>
              <a:t>exact solution</a:t>
            </a:r>
            <a:r>
              <a:rPr lang="en-IN" sz="2800" dirty="0">
                <a:solidFill>
                  <a:srgbClr val="002060"/>
                </a:solidFill>
              </a:rPr>
              <a:t> after a </a:t>
            </a:r>
            <a:r>
              <a:rPr lang="en-IN" sz="2800" dirty="0">
                <a:solidFill>
                  <a:srgbClr val="FF0000"/>
                </a:solidFill>
              </a:rPr>
              <a:t>finite</a:t>
            </a:r>
            <a:r>
              <a:rPr lang="en-IN" sz="2800" dirty="0">
                <a:solidFill>
                  <a:srgbClr val="002060"/>
                </a:solidFill>
              </a:rPr>
              <a:t> number of </a:t>
            </a:r>
            <a:r>
              <a:rPr lang="en-IN" sz="2800" dirty="0">
                <a:solidFill>
                  <a:srgbClr val="FF0000"/>
                </a:solidFill>
              </a:rPr>
              <a:t>steps</a:t>
            </a:r>
            <a:r>
              <a:rPr lang="en-IN" sz="2800" dirty="0">
                <a:solidFill>
                  <a:srgbClr val="002060"/>
                </a:solidFill>
              </a:rPr>
              <a:t> but</a:t>
            </a:r>
            <a:endParaRPr lang="en-IN" sz="2400" dirty="0">
              <a:solidFill>
                <a:srgbClr val="002060"/>
              </a:solidFill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F67216F-FBF9-C6DB-0440-C3C299525E67}"/>
              </a:ext>
            </a:extLst>
          </p:cNvPr>
          <p:cNvSpPr txBox="1">
            <a:spLocks/>
          </p:cNvSpPr>
          <p:nvPr/>
        </p:nvSpPr>
        <p:spPr>
          <a:xfrm>
            <a:off x="1433014" y="3411056"/>
            <a:ext cx="7951757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002060"/>
                </a:solidFill>
              </a:rPr>
              <a:t>are subject to </a:t>
            </a:r>
            <a:r>
              <a:rPr lang="en-IN" sz="2800" dirty="0">
                <a:solidFill>
                  <a:srgbClr val="FF0000"/>
                </a:solidFill>
              </a:rPr>
              <a:t>errors </a:t>
            </a:r>
            <a:r>
              <a:rPr lang="en-IN" sz="2800" dirty="0">
                <a:solidFill>
                  <a:srgbClr val="002060"/>
                </a:solidFill>
              </a:rPr>
              <a:t>due to </a:t>
            </a:r>
            <a:r>
              <a:rPr lang="en-IN" sz="2800" dirty="0">
                <a:solidFill>
                  <a:srgbClr val="FF0000"/>
                </a:solidFill>
              </a:rPr>
              <a:t>round-off</a:t>
            </a:r>
            <a:r>
              <a:rPr lang="en-IN" sz="2800" dirty="0">
                <a:solidFill>
                  <a:srgbClr val="002060"/>
                </a:solidFill>
              </a:rPr>
              <a:t> and other factors.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1BFD753E-2DF8-C541-BAE7-6973B68F7BE8}"/>
              </a:ext>
            </a:extLst>
          </p:cNvPr>
          <p:cNvSpPr txBox="1">
            <a:spLocks/>
          </p:cNvSpPr>
          <p:nvPr/>
        </p:nvSpPr>
        <p:spPr>
          <a:xfrm>
            <a:off x="529987" y="4195944"/>
            <a:ext cx="5379494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IN" sz="2800" dirty="0">
                <a:solidFill>
                  <a:srgbClr val="002060"/>
                </a:solidFill>
              </a:rPr>
              <a:t> We know two direct methods:</a:t>
            </a:r>
            <a:endParaRPr lang="en-IN" sz="2400" dirty="0">
              <a:solidFill>
                <a:srgbClr val="002060"/>
              </a:solidFill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66F178B4-2B1A-8C3C-C6B0-7DFBBF5036A1}"/>
              </a:ext>
            </a:extLst>
          </p:cNvPr>
          <p:cNvSpPr txBox="1">
            <a:spLocks/>
          </p:cNvSpPr>
          <p:nvPr/>
        </p:nvSpPr>
        <p:spPr>
          <a:xfrm>
            <a:off x="1460310" y="4907144"/>
            <a:ext cx="4962896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002060"/>
                </a:solidFill>
              </a:rPr>
              <a:t>(1) Gauss – Elimination Method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F21B06DD-B3CB-84E9-0202-9CFC7E67FC8B}"/>
              </a:ext>
            </a:extLst>
          </p:cNvPr>
          <p:cNvSpPr txBox="1">
            <a:spLocks/>
          </p:cNvSpPr>
          <p:nvPr/>
        </p:nvSpPr>
        <p:spPr>
          <a:xfrm>
            <a:off x="1460310" y="5692032"/>
            <a:ext cx="5800299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002060"/>
                </a:solidFill>
              </a:rPr>
              <a:t>(2) Gauss – Jordan Elimination Method</a:t>
            </a:r>
          </a:p>
        </p:txBody>
      </p:sp>
    </p:spTree>
    <p:extLst>
      <p:ext uri="{BB962C8B-B14F-4D97-AF65-F5344CB8AC3E}">
        <p14:creationId xmlns:p14="http://schemas.microsoft.com/office/powerpoint/2010/main" val="234278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/>
      <p:bldP spid="15" grpId="0"/>
      <p:bldP spid="16" grpId="0"/>
      <p:bldP spid="17" grpId="0"/>
      <p:bldP spid="1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3A1284B-074E-BAAF-5CA7-FBDCE96DD80B}"/>
              </a:ext>
            </a:extLst>
          </p:cNvPr>
          <p:cNvSpPr txBox="1">
            <a:spLocks/>
          </p:cNvSpPr>
          <p:nvPr/>
        </p:nvSpPr>
        <p:spPr>
          <a:xfrm>
            <a:off x="134198" y="805229"/>
            <a:ext cx="3209503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b="1" dirty="0">
                <a:solidFill>
                  <a:srgbClr val="002060"/>
                </a:solidFill>
              </a:rPr>
              <a:t>(2) Iterative Methods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2596FB3-1C86-7F0E-1229-BE11E771861A}"/>
              </a:ext>
            </a:extLst>
          </p:cNvPr>
          <p:cNvSpPr txBox="1">
            <a:spLocks/>
          </p:cNvSpPr>
          <p:nvPr/>
        </p:nvSpPr>
        <p:spPr>
          <a:xfrm>
            <a:off x="167354" y="1516429"/>
            <a:ext cx="11456957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IN" sz="2800" dirty="0">
                <a:solidFill>
                  <a:srgbClr val="002060"/>
                </a:solidFill>
              </a:rPr>
              <a:t> In this method, an </a:t>
            </a:r>
            <a:r>
              <a:rPr lang="en-IN" sz="2800" dirty="0">
                <a:solidFill>
                  <a:srgbClr val="FF0000"/>
                </a:solidFill>
              </a:rPr>
              <a:t>approximation</a:t>
            </a:r>
            <a:r>
              <a:rPr lang="en-IN" sz="2800" dirty="0">
                <a:solidFill>
                  <a:srgbClr val="002060"/>
                </a:solidFill>
              </a:rPr>
              <a:t> to the true solution is assumed </a:t>
            </a:r>
            <a:r>
              <a:rPr lang="en-IN" sz="2800" dirty="0">
                <a:solidFill>
                  <a:srgbClr val="FF0000"/>
                </a:solidFill>
              </a:rPr>
              <a:t>initially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F67216F-FBF9-C6DB-0440-C3C299525E67}"/>
              </a:ext>
            </a:extLst>
          </p:cNvPr>
          <p:cNvSpPr txBox="1">
            <a:spLocks/>
          </p:cNvSpPr>
          <p:nvPr/>
        </p:nvSpPr>
        <p:spPr>
          <a:xfrm>
            <a:off x="1063216" y="2227406"/>
            <a:ext cx="10530557" cy="49227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002060"/>
                </a:solidFill>
              </a:rPr>
              <a:t>to start method. By applying the method repeatedly, better and better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66F178B4-2B1A-8C3C-C6B0-7DFBBF5036A1}"/>
              </a:ext>
            </a:extLst>
          </p:cNvPr>
          <p:cNvSpPr txBox="1">
            <a:spLocks/>
          </p:cNvSpPr>
          <p:nvPr/>
        </p:nvSpPr>
        <p:spPr>
          <a:xfrm>
            <a:off x="1062392" y="4138319"/>
            <a:ext cx="4690282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002060"/>
                </a:solidFill>
              </a:rPr>
              <a:t>round-off error are also smaller.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EDE252D-0177-75BA-A692-F4823C21FE98}"/>
              </a:ext>
            </a:extLst>
          </p:cNvPr>
          <p:cNvSpPr txBox="1">
            <a:spLocks/>
          </p:cNvSpPr>
          <p:nvPr/>
        </p:nvSpPr>
        <p:spPr>
          <a:xfrm>
            <a:off x="1062392" y="2804759"/>
            <a:ext cx="4191996" cy="49227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002060"/>
                </a:solidFill>
              </a:rPr>
              <a:t>approximation are obtained.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5E621EB6-A9DD-77CB-13FD-D5D5927398AE}"/>
              </a:ext>
            </a:extLst>
          </p:cNvPr>
          <p:cNvSpPr txBox="1">
            <a:spLocks/>
          </p:cNvSpPr>
          <p:nvPr/>
        </p:nvSpPr>
        <p:spPr>
          <a:xfrm>
            <a:off x="164112" y="3507602"/>
            <a:ext cx="11456957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IN" sz="2800" dirty="0">
                <a:solidFill>
                  <a:srgbClr val="002060"/>
                </a:solidFill>
              </a:rPr>
              <a:t> For </a:t>
            </a:r>
            <a:r>
              <a:rPr lang="en-IN" sz="2800" dirty="0">
                <a:solidFill>
                  <a:srgbClr val="FF0000"/>
                </a:solidFill>
              </a:rPr>
              <a:t>large systems</a:t>
            </a:r>
            <a:r>
              <a:rPr lang="en-IN" sz="2800" dirty="0">
                <a:solidFill>
                  <a:srgbClr val="002060"/>
                </a:solidFill>
              </a:rPr>
              <a:t>, iterative methods are </a:t>
            </a:r>
            <a:r>
              <a:rPr lang="en-IN" sz="2800" dirty="0">
                <a:solidFill>
                  <a:srgbClr val="FF0000"/>
                </a:solidFill>
              </a:rPr>
              <a:t>faster</a:t>
            </a:r>
            <a:r>
              <a:rPr lang="en-IN" sz="2800" dirty="0">
                <a:solidFill>
                  <a:srgbClr val="002060"/>
                </a:solidFill>
              </a:rPr>
              <a:t> than direct methods and</a:t>
            </a:r>
            <a:endParaRPr lang="en-IN" sz="2400" dirty="0">
              <a:solidFill>
                <a:srgbClr val="00206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91C113-F10B-ED33-1C56-3E896F67822E}"/>
              </a:ext>
            </a:extLst>
          </p:cNvPr>
          <p:cNvSpPr txBox="1">
            <a:spLocks/>
          </p:cNvSpPr>
          <p:nvPr/>
        </p:nvSpPr>
        <p:spPr>
          <a:xfrm>
            <a:off x="177760" y="4955446"/>
            <a:ext cx="12014240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IN" sz="2800" dirty="0">
                <a:solidFill>
                  <a:srgbClr val="002060"/>
                </a:solidFill>
              </a:rPr>
              <a:t> In fact, iteration is a </a:t>
            </a:r>
            <a:r>
              <a:rPr lang="en-IN" sz="2800" dirty="0">
                <a:solidFill>
                  <a:srgbClr val="FF0000"/>
                </a:solidFill>
              </a:rPr>
              <a:t>self-correcting</a:t>
            </a:r>
            <a:r>
              <a:rPr lang="en-IN" sz="2800" dirty="0">
                <a:solidFill>
                  <a:srgbClr val="002060"/>
                </a:solidFill>
              </a:rPr>
              <a:t> process and any error made at any stage</a:t>
            </a:r>
            <a:endParaRPr lang="en-IN" sz="2400" dirty="0">
              <a:solidFill>
                <a:srgbClr val="002060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E3ED637-6D6B-5D0A-104B-97DC633B3925}"/>
              </a:ext>
            </a:extLst>
          </p:cNvPr>
          <p:cNvSpPr txBox="1">
            <a:spLocks/>
          </p:cNvSpPr>
          <p:nvPr/>
        </p:nvSpPr>
        <p:spPr>
          <a:xfrm>
            <a:off x="1062392" y="5635721"/>
            <a:ext cx="10019590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002060"/>
                </a:solidFill>
              </a:rPr>
              <a:t>of computation gets </a:t>
            </a:r>
            <a:r>
              <a:rPr lang="en-IN" sz="2800" dirty="0">
                <a:solidFill>
                  <a:srgbClr val="FF0000"/>
                </a:solidFill>
              </a:rPr>
              <a:t>automatically</a:t>
            </a:r>
            <a:r>
              <a:rPr lang="en-IN" sz="2800" dirty="0">
                <a:solidFill>
                  <a:srgbClr val="002060"/>
                </a:solidFill>
              </a:rPr>
              <a:t> corrected in the subsequent steps.</a:t>
            </a:r>
          </a:p>
        </p:txBody>
      </p:sp>
    </p:spTree>
    <p:extLst>
      <p:ext uri="{BB962C8B-B14F-4D97-AF65-F5344CB8AC3E}">
        <p14:creationId xmlns:p14="http://schemas.microsoft.com/office/powerpoint/2010/main" val="14555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17" grpId="0"/>
      <p:bldP spid="3" grpId="0"/>
      <p:bldP spid="4" grpId="0"/>
      <p:bldP spid="5" grpId="0"/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3A1284B-074E-BAAF-5CA7-FBDCE96DD80B}"/>
              </a:ext>
            </a:extLst>
          </p:cNvPr>
          <p:cNvSpPr txBox="1">
            <a:spLocks/>
          </p:cNvSpPr>
          <p:nvPr/>
        </p:nvSpPr>
        <p:spPr>
          <a:xfrm>
            <a:off x="134198" y="777933"/>
            <a:ext cx="3209503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b="1" dirty="0">
                <a:solidFill>
                  <a:srgbClr val="002060"/>
                </a:solidFill>
              </a:rPr>
              <a:t>(2) Iterative Methods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A306F1C-07E6-AC90-8FC4-4CB9A3BEC1DB}"/>
              </a:ext>
            </a:extLst>
          </p:cNvPr>
          <p:cNvSpPr txBox="1">
            <a:spLocks/>
          </p:cNvSpPr>
          <p:nvPr/>
        </p:nvSpPr>
        <p:spPr>
          <a:xfrm>
            <a:off x="147846" y="1508927"/>
            <a:ext cx="6362136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IN" sz="2800" dirty="0">
                <a:solidFill>
                  <a:srgbClr val="002060"/>
                </a:solidFill>
              </a:rPr>
              <a:t> We will study two iterative methods:</a:t>
            </a:r>
            <a:endParaRPr lang="en-IN" sz="2400" dirty="0">
              <a:solidFill>
                <a:srgbClr val="002060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C4D5B62-A8C0-75CB-0675-C88D4C726B15}"/>
              </a:ext>
            </a:extLst>
          </p:cNvPr>
          <p:cNvSpPr txBox="1">
            <a:spLocks/>
          </p:cNvSpPr>
          <p:nvPr/>
        </p:nvSpPr>
        <p:spPr>
          <a:xfrm>
            <a:off x="1023577" y="2239921"/>
            <a:ext cx="4307804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002060"/>
                </a:solidFill>
              </a:rPr>
              <a:t>(1) Gauss – Jacobi  Method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A74DE09-EDDE-C425-7352-8F9D088E9D6D}"/>
              </a:ext>
            </a:extLst>
          </p:cNvPr>
          <p:cNvSpPr txBox="1">
            <a:spLocks/>
          </p:cNvSpPr>
          <p:nvPr/>
        </p:nvSpPr>
        <p:spPr>
          <a:xfrm>
            <a:off x="1023577" y="3017853"/>
            <a:ext cx="4307804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002060"/>
                </a:solidFill>
              </a:rPr>
              <a:t>(2) Gauss – Seidel  Method</a:t>
            </a:r>
          </a:p>
        </p:txBody>
      </p:sp>
    </p:spTree>
    <p:extLst>
      <p:ext uri="{BB962C8B-B14F-4D97-AF65-F5344CB8AC3E}">
        <p14:creationId xmlns:p14="http://schemas.microsoft.com/office/powerpoint/2010/main" val="127861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75405-8A52-4FBE-8E9E-477833DE2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 – Jacobi Method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85CAEF-4DF0-4D8C-BEED-0CC4F1BF466E}"/>
              </a:ext>
            </a:extLst>
          </p:cNvPr>
          <p:cNvSpPr/>
          <p:nvPr/>
        </p:nvSpPr>
        <p:spPr>
          <a:xfrm>
            <a:off x="267051" y="2789926"/>
            <a:ext cx="4386835" cy="5398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Diagonally Dominant System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546F6ED-79EB-D3C8-C99A-65995AB0623A}"/>
              </a:ext>
            </a:extLst>
          </p:cNvPr>
          <p:cNvSpPr txBox="1">
            <a:spLocks/>
          </p:cNvSpPr>
          <p:nvPr/>
        </p:nvSpPr>
        <p:spPr>
          <a:xfrm>
            <a:off x="171517" y="801988"/>
            <a:ext cx="11592853" cy="53985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800" dirty="0">
                <a:solidFill>
                  <a:srgbClr val="002060"/>
                </a:solidFill>
              </a:rPr>
              <a:t> This method is applicable to the system of linear equations in which </a:t>
            </a:r>
            <a:r>
              <a:rPr lang="en-IN" sz="2800" dirty="0">
                <a:solidFill>
                  <a:srgbClr val="FF0000"/>
                </a:solidFill>
              </a:rPr>
              <a:t>principal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F9D4BB05-2EF6-623E-66FB-8D6638141D8E}"/>
              </a:ext>
            </a:extLst>
          </p:cNvPr>
          <p:cNvSpPr txBox="1">
            <a:spLocks/>
          </p:cNvSpPr>
          <p:nvPr/>
        </p:nvSpPr>
        <p:spPr>
          <a:xfrm>
            <a:off x="547843" y="1426858"/>
            <a:ext cx="11592853" cy="53985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FF0000"/>
                </a:solidFill>
              </a:rPr>
              <a:t>diagonal </a:t>
            </a:r>
            <a:r>
              <a:rPr lang="en-IN" sz="2800" dirty="0">
                <a:solidFill>
                  <a:srgbClr val="002060"/>
                </a:solidFill>
              </a:rPr>
              <a:t>elements of the coefficient matrix are </a:t>
            </a:r>
            <a:r>
              <a:rPr lang="en-IN" sz="2800" dirty="0">
                <a:solidFill>
                  <a:srgbClr val="FF0000"/>
                </a:solidFill>
              </a:rPr>
              <a:t>dominant</a:t>
            </a:r>
            <a:r>
              <a:rPr lang="en-IN" sz="2800" dirty="0">
                <a:solidFill>
                  <a:srgbClr val="002060"/>
                </a:solidFill>
              </a:rPr>
              <a:t> (large in magnitude) in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DAD9B4AE-EBE6-48B9-A86B-AA0981E633DC}"/>
              </a:ext>
            </a:extLst>
          </p:cNvPr>
          <p:cNvSpPr txBox="1">
            <a:spLocks/>
          </p:cNvSpPr>
          <p:nvPr/>
        </p:nvSpPr>
        <p:spPr>
          <a:xfrm>
            <a:off x="547843" y="2051728"/>
            <a:ext cx="3450951" cy="53985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002060"/>
                </a:solidFill>
              </a:rPr>
              <a:t>their respective rows.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4">
                <a:extLst>
                  <a:ext uri="{FF2B5EF4-FFF2-40B4-BE49-F238E27FC236}">
                    <a16:creationId xmlns:a16="http://schemas.microsoft.com/office/drawing/2014/main" id="{FCAFAF8E-2642-5EA7-CB82-62FEEDB965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517" y="3590453"/>
                <a:ext cx="11715683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IN" sz="2800" dirty="0">
                    <a:solidFill>
                      <a:srgbClr val="002060"/>
                    </a:solidFill>
                  </a:rPr>
                  <a:t> Consider the system of linear equations with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equations in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variables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Content Placeholder 4">
                <a:extLst>
                  <a:ext uri="{FF2B5EF4-FFF2-40B4-BE49-F238E27FC236}">
                    <a16:creationId xmlns:a16="http://schemas.microsoft.com/office/drawing/2014/main" id="{FCAFAF8E-2642-5EA7-CB82-62FEEDB96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7" y="3590453"/>
                <a:ext cx="11715683" cy="539851"/>
              </a:xfrm>
              <a:prstGeom prst="rect">
                <a:avLst/>
              </a:prstGeom>
              <a:blipFill>
                <a:blip r:embed="rId2"/>
                <a:stretch>
                  <a:fillRect l="-937" t="-13483" b="-2471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6A3384F8-9CF2-04EC-B768-15B90B97C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0043" y="4438501"/>
                <a:ext cx="4103771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6A3384F8-9CF2-04EC-B768-15B90B97C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043" y="4438501"/>
                <a:ext cx="4103771" cy="539851"/>
              </a:xfrm>
              <a:prstGeom prst="rect">
                <a:avLst/>
              </a:prstGeom>
              <a:blipFill>
                <a:blip r:embed="rId3"/>
                <a:stretch>
                  <a:fillRect b="-561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3ED3AD78-D847-0082-7832-CD046BF548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0042" y="5043587"/>
                <a:ext cx="4103771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3ED3AD78-D847-0082-7832-CD046BF54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042" y="5043587"/>
                <a:ext cx="4103771" cy="539851"/>
              </a:xfrm>
              <a:prstGeom prst="rect">
                <a:avLst/>
              </a:prstGeom>
              <a:blipFill>
                <a:blip r:embed="rId4"/>
                <a:stretch>
                  <a:fillRect b="-561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B932261C-66E7-5B11-39D9-38AD8F3FBC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0042" y="5648673"/>
                <a:ext cx="4103771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B932261C-66E7-5B11-39D9-38AD8F3FB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042" y="5648673"/>
                <a:ext cx="4103771" cy="539851"/>
              </a:xfrm>
              <a:prstGeom prst="rect">
                <a:avLst/>
              </a:prstGeom>
              <a:blipFill>
                <a:blip r:embed="rId5"/>
                <a:stretch>
                  <a:fillRect b="-568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C1BEE2E5-C87F-508B-0832-6AE05AEBE79C}"/>
              </a:ext>
            </a:extLst>
          </p:cNvPr>
          <p:cNvSpPr/>
          <p:nvPr/>
        </p:nvSpPr>
        <p:spPr>
          <a:xfrm>
            <a:off x="7697336" y="4502856"/>
            <a:ext cx="491320" cy="1621313"/>
          </a:xfrm>
          <a:prstGeom prst="rightBrace">
            <a:avLst>
              <a:gd name="adj1" fmla="val 43889"/>
              <a:gd name="adj2" fmla="val 493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4">
                <a:extLst>
                  <a:ext uri="{FF2B5EF4-FFF2-40B4-BE49-F238E27FC236}">
                    <a16:creationId xmlns:a16="http://schemas.microsoft.com/office/drawing/2014/main" id="{18E7A76D-4780-49A5-D0AA-48A660D7D4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34066" y="5043586"/>
                <a:ext cx="832514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Content Placeholder 4">
                <a:extLst>
                  <a:ext uri="{FF2B5EF4-FFF2-40B4-BE49-F238E27FC236}">
                    <a16:creationId xmlns:a16="http://schemas.microsoft.com/office/drawing/2014/main" id="{18E7A76D-4780-49A5-D0AA-48A660D7D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066" y="5043586"/>
                <a:ext cx="832514" cy="5398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21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4" grpId="0"/>
      <p:bldP spid="30" grpId="0"/>
      <p:bldP spid="31" grpId="0"/>
      <p:bldP spid="33" grpId="0"/>
      <p:bldP spid="34" grpId="0"/>
      <p:bldP spid="35" grpId="0"/>
      <p:bldP spid="36" grpId="0" animBg="1"/>
      <p:bldP spid="3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24AD-D02E-4750-95F0-8C6356D1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Diagonally Dominant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F1413B1B-9F0D-E3CF-3BCA-189452BE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0987" y="821636"/>
                <a:ext cx="4103771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F1413B1B-9F0D-E3CF-3BCA-189452BE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987" y="821636"/>
                <a:ext cx="4103771" cy="539851"/>
              </a:xfrm>
              <a:prstGeom prst="rect">
                <a:avLst/>
              </a:prstGeom>
              <a:blipFill>
                <a:blip r:embed="rId2"/>
                <a:stretch>
                  <a:fillRect b="-681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11578475-BBC3-BEDA-955B-98B04A7D9F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0986" y="1426722"/>
                <a:ext cx="4103771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11578475-BBC3-BEDA-955B-98B04A7D9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986" y="1426722"/>
                <a:ext cx="4103771" cy="539851"/>
              </a:xfrm>
              <a:prstGeom prst="rect">
                <a:avLst/>
              </a:prstGeom>
              <a:blipFill>
                <a:blip r:embed="rId3"/>
                <a:stretch>
                  <a:fillRect b="-561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7ECC9ACD-F4E0-D5A2-B40E-09B06B6368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0986" y="2031808"/>
                <a:ext cx="4103771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7ECC9ACD-F4E0-D5A2-B40E-09B06B636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986" y="2031808"/>
                <a:ext cx="4103771" cy="539851"/>
              </a:xfrm>
              <a:prstGeom prst="rect">
                <a:avLst/>
              </a:prstGeom>
              <a:blipFill>
                <a:blip r:embed="rId4"/>
                <a:stretch>
                  <a:fillRect b="-561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9BC3D422-EEE1-8A57-0B07-DEE3E2557FD8}"/>
              </a:ext>
            </a:extLst>
          </p:cNvPr>
          <p:cNvSpPr/>
          <p:nvPr/>
        </p:nvSpPr>
        <p:spPr>
          <a:xfrm>
            <a:off x="7738280" y="885991"/>
            <a:ext cx="491320" cy="1621313"/>
          </a:xfrm>
          <a:prstGeom prst="rightBrace">
            <a:avLst>
              <a:gd name="adj1" fmla="val 43889"/>
              <a:gd name="adj2" fmla="val 493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4">
                <a:extLst>
                  <a:ext uri="{FF2B5EF4-FFF2-40B4-BE49-F238E27FC236}">
                    <a16:creationId xmlns:a16="http://schemas.microsoft.com/office/drawing/2014/main" id="{1BDCCCBE-1D1E-A522-C49A-889F47D6E3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75010" y="1426721"/>
                <a:ext cx="846161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Content Placeholder 4">
                <a:extLst>
                  <a:ext uri="{FF2B5EF4-FFF2-40B4-BE49-F238E27FC236}">
                    <a16:creationId xmlns:a16="http://schemas.microsoft.com/office/drawing/2014/main" id="{1BDCCCBE-1D1E-A522-C49A-889F47D6E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010" y="1426721"/>
                <a:ext cx="846161" cy="539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25535C73-2572-40D4-507E-43E17D3FF54A}"/>
              </a:ext>
            </a:extLst>
          </p:cNvPr>
          <p:cNvGrpSpPr/>
          <p:nvPr/>
        </p:nvGrpSpPr>
        <p:grpSpPr>
          <a:xfrm>
            <a:off x="152056" y="2572837"/>
            <a:ext cx="11625961" cy="1614004"/>
            <a:chOff x="152056" y="3033743"/>
            <a:chExt cx="11625961" cy="1614004"/>
          </a:xfrm>
        </p:grpSpPr>
        <p:sp>
          <p:nvSpPr>
            <p:cNvPr id="41" name="Content Placeholder 4">
              <a:extLst>
                <a:ext uri="{FF2B5EF4-FFF2-40B4-BE49-F238E27FC236}">
                  <a16:creationId xmlns:a16="http://schemas.microsoft.com/office/drawing/2014/main" id="{625AF275-87B0-D864-9AD6-B2C984B78BED}"/>
                </a:ext>
              </a:extLst>
            </p:cNvPr>
            <p:cNvSpPr txBox="1">
              <a:spLocks/>
            </p:cNvSpPr>
            <p:nvPr/>
          </p:nvSpPr>
          <p:spPr>
            <a:xfrm>
              <a:off x="152056" y="3570820"/>
              <a:ext cx="4297115" cy="53985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r>
                <a:rPr lang="en-IN" sz="2800" dirty="0">
                  <a:solidFill>
                    <a:srgbClr val="002060"/>
                  </a:solidFill>
                </a:rPr>
                <a:t>where, the co-efficient matrix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ontent Placeholder 4">
                  <a:extLst>
                    <a:ext uri="{FF2B5EF4-FFF2-40B4-BE49-F238E27FC236}">
                      <a16:creationId xmlns:a16="http://schemas.microsoft.com/office/drawing/2014/main" id="{808B8C08-EC63-DFA8-A067-8C0D696A6AD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03248" y="3033743"/>
                  <a:ext cx="3134782" cy="161400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l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IN" sz="28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sz="2800" b="1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𝐚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IN" sz="2800" b="1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IN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b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IN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IN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IN" sz="28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  <m:sub>
                                      <m:r>
                                        <a:rPr lang="en-IN" sz="2800" b="1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IN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IN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IN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b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IN" sz="28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𝐜</m:t>
                                      </m:r>
                                    </m:e>
                                    <m:sub>
                                      <m:r>
                                        <a:rPr lang="en-IN" sz="2800" b="1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Content Placeholder 4">
                  <a:extLst>
                    <a:ext uri="{FF2B5EF4-FFF2-40B4-BE49-F238E27FC236}">
                      <a16:creationId xmlns:a16="http://schemas.microsoft.com/office/drawing/2014/main" id="{808B8C08-EC63-DFA8-A067-8C0D696A6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3248" y="3033743"/>
                  <a:ext cx="3134782" cy="161400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Content Placeholder 4">
              <a:extLst>
                <a:ext uri="{FF2B5EF4-FFF2-40B4-BE49-F238E27FC236}">
                  <a16:creationId xmlns:a16="http://schemas.microsoft.com/office/drawing/2014/main" id="{C65EADCC-802D-8AF6-B8FC-EF5DDE7F0D9A}"/>
                </a:ext>
              </a:extLst>
            </p:cNvPr>
            <p:cNvSpPr txBox="1">
              <a:spLocks/>
            </p:cNvSpPr>
            <p:nvPr/>
          </p:nvSpPr>
          <p:spPr>
            <a:xfrm>
              <a:off x="7292108" y="3573515"/>
              <a:ext cx="4485909" cy="53985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r>
                <a:rPr lang="en-IN" sz="2800" dirty="0">
                  <a:solidFill>
                    <a:srgbClr val="002060"/>
                  </a:solidFill>
                </a:rPr>
                <a:t>must be diagonally dominant.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4">
                <a:extLst>
                  <a:ext uri="{FF2B5EF4-FFF2-40B4-BE49-F238E27FC236}">
                    <a16:creationId xmlns:a16="http://schemas.microsoft.com/office/drawing/2014/main" id="{ACCC0F9A-6161-7404-1ED0-BC7838ED84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49423" y="4161205"/>
                <a:ext cx="2802447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4">
                <a:extLst>
                  <a:ext uri="{FF2B5EF4-FFF2-40B4-BE49-F238E27FC236}">
                    <a16:creationId xmlns:a16="http://schemas.microsoft.com/office/drawing/2014/main" id="{ACCC0F9A-6161-7404-1ED0-BC7838ED8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423" y="4161205"/>
                <a:ext cx="2802447" cy="5398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6D51F5-4979-ECFD-7993-FA17BD0E29F0}"/>
                  </a:ext>
                </a:extLst>
              </p:cNvPr>
              <p:cNvSpPr txBox="1"/>
              <p:nvPr/>
            </p:nvSpPr>
            <p:spPr>
              <a:xfrm>
                <a:off x="3352568" y="4161205"/>
                <a:ext cx="8368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.,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6D51F5-4979-ECFD-7993-FA17BD0E2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568" y="4161205"/>
                <a:ext cx="83684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4">
                <a:extLst>
                  <a:ext uri="{FF2B5EF4-FFF2-40B4-BE49-F238E27FC236}">
                    <a16:creationId xmlns:a16="http://schemas.microsoft.com/office/drawing/2014/main" id="{59EAB5A6-362D-01B3-73FF-7290943FB2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49423" y="4821268"/>
                <a:ext cx="2802448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Content Placeholder 4">
                <a:extLst>
                  <a:ext uri="{FF2B5EF4-FFF2-40B4-BE49-F238E27FC236}">
                    <a16:creationId xmlns:a16="http://schemas.microsoft.com/office/drawing/2014/main" id="{59EAB5A6-362D-01B3-73FF-7290943FB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423" y="4821268"/>
                <a:ext cx="2802448" cy="539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4">
                <a:extLst>
                  <a:ext uri="{FF2B5EF4-FFF2-40B4-BE49-F238E27FC236}">
                    <a16:creationId xmlns:a16="http://schemas.microsoft.com/office/drawing/2014/main" id="{673B01FF-2EC1-8F7E-5DD9-78BFA45556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63069" y="5481331"/>
                <a:ext cx="2802447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e>
                            <m:sub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Content Placeholder 4">
                <a:extLst>
                  <a:ext uri="{FF2B5EF4-FFF2-40B4-BE49-F238E27FC236}">
                    <a16:creationId xmlns:a16="http://schemas.microsoft.com/office/drawing/2014/main" id="{673B01FF-2EC1-8F7E-5DD9-78BFA4555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069" y="5481331"/>
                <a:ext cx="2802447" cy="5398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4">
            <a:extLst>
              <a:ext uri="{FF2B5EF4-FFF2-40B4-BE49-F238E27FC236}">
                <a16:creationId xmlns:a16="http://schemas.microsoft.com/office/drawing/2014/main" id="{61207CFC-3082-9FD9-FEED-833E8C61F4A9}"/>
              </a:ext>
            </a:extLst>
          </p:cNvPr>
          <p:cNvSpPr txBox="1">
            <a:spLocks/>
          </p:cNvSpPr>
          <p:nvPr/>
        </p:nvSpPr>
        <p:spPr>
          <a:xfrm>
            <a:off x="152056" y="6048478"/>
            <a:ext cx="8800875" cy="53985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002060"/>
                </a:solidFill>
              </a:rPr>
              <a:t>and the inequality is </a:t>
            </a:r>
            <a:r>
              <a:rPr lang="en-IN" sz="2800" dirty="0">
                <a:solidFill>
                  <a:srgbClr val="FF0000"/>
                </a:solidFill>
              </a:rPr>
              <a:t>strictly greater</a:t>
            </a:r>
            <a:r>
              <a:rPr lang="en-IN" sz="2800" dirty="0">
                <a:solidFill>
                  <a:srgbClr val="002060"/>
                </a:solidFill>
              </a:rPr>
              <a:t> than for </a:t>
            </a:r>
            <a:r>
              <a:rPr lang="en-IN" sz="2800" dirty="0">
                <a:solidFill>
                  <a:srgbClr val="FF0000"/>
                </a:solidFill>
              </a:rPr>
              <a:t>at least one</a:t>
            </a:r>
            <a:r>
              <a:rPr lang="en-IN" sz="2800" dirty="0">
                <a:solidFill>
                  <a:srgbClr val="002060"/>
                </a:solidFill>
              </a:rPr>
              <a:t> row.</a:t>
            </a:r>
          </a:p>
        </p:txBody>
      </p:sp>
    </p:spTree>
    <p:extLst>
      <p:ext uri="{BB962C8B-B14F-4D97-AF65-F5344CB8AC3E}">
        <p14:creationId xmlns:p14="http://schemas.microsoft.com/office/powerpoint/2010/main" val="20158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48" grpId="0"/>
      <p:bldP spid="49" grpId="0"/>
      <p:bldP spid="5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7291B-B4F2-709B-06CA-832CD757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Procedure to perform Gauss – Jacobi Method 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2F340E3-6A2D-DA91-860D-0BC5FD57466E}"/>
              </a:ext>
            </a:extLst>
          </p:cNvPr>
          <p:cNvSpPr txBox="1">
            <a:spLocks/>
          </p:cNvSpPr>
          <p:nvPr/>
        </p:nvSpPr>
        <p:spPr>
          <a:xfrm>
            <a:off x="97463" y="817400"/>
            <a:ext cx="11653260" cy="53985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b="1" dirty="0">
                <a:solidFill>
                  <a:srgbClr val="002060"/>
                </a:solidFill>
              </a:rPr>
              <a:t>(1) </a:t>
            </a:r>
            <a:r>
              <a:rPr lang="en-IN" sz="2800" dirty="0">
                <a:solidFill>
                  <a:srgbClr val="FF0000"/>
                </a:solidFill>
              </a:rPr>
              <a:t>Check</a:t>
            </a:r>
            <a:r>
              <a:rPr lang="en-IN" sz="2800" dirty="0">
                <a:solidFill>
                  <a:srgbClr val="002060"/>
                </a:solidFill>
              </a:rPr>
              <a:t> whether the given </a:t>
            </a:r>
            <a:r>
              <a:rPr lang="en-IN" sz="2800" dirty="0">
                <a:solidFill>
                  <a:srgbClr val="FF0000"/>
                </a:solidFill>
              </a:rPr>
              <a:t>system</a:t>
            </a:r>
            <a:r>
              <a:rPr lang="en-IN" sz="2800" dirty="0">
                <a:solidFill>
                  <a:srgbClr val="002060"/>
                </a:solidFill>
              </a:rPr>
              <a:t> or co-efficient matrix is </a:t>
            </a:r>
            <a:r>
              <a:rPr lang="en-IN" sz="2800" dirty="0">
                <a:solidFill>
                  <a:srgbClr val="FF0000"/>
                </a:solidFill>
              </a:rPr>
              <a:t>diagonally dominant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DE00B-FE4A-F4CE-6135-6276B8B992C6}"/>
              </a:ext>
            </a:extLst>
          </p:cNvPr>
          <p:cNvSpPr txBox="1"/>
          <p:nvPr/>
        </p:nvSpPr>
        <p:spPr>
          <a:xfrm>
            <a:off x="597089" y="1395891"/>
            <a:ext cx="1108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or not.</a:t>
            </a:r>
            <a:endParaRPr lang="en-IN" sz="28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EE0DF51-9201-EF75-3999-F6A5CFF24CAE}"/>
              </a:ext>
            </a:extLst>
          </p:cNvPr>
          <p:cNvSpPr txBox="1">
            <a:spLocks/>
          </p:cNvSpPr>
          <p:nvPr/>
        </p:nvSpPr>
        <p:spPr>
          <a:xfrm>
            <a:off x="97463" y="2348621"/>
            <a:ext cx="10943576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IN" sz="2800" dirty="0">
                <a:solidFill>
                  <a:srgbClr val="002060"/>
                </a:solidFill>
              </a:rPr>
              <a:t> If the given system is not diagonally dominant then make it diagonally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ED43E-9EAC-F8B1-AF8E-AC4827610EE3}"/>
              </a:ext>
            </a:extLst>
          </p:cNvPr>
          <p:cNvSpPr txBox="1"/>
          <p:nvPr/>
        </p:nvSpPr>
        <p:spPr>
          <a:xfrm>
            <a:off x="979225" y="3074766"/>
            <a:ext cx="6226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dominant by </a:t>
            </a:r>
            <a:r>
              <a:rPr lang="en-IN" sz="2800" dirty="0">
                <a:solidFill>
                  <a:srgbClr val="FF0000"/>
                </a:solidFill>
              </a:rPr>
              <a:t>interchanging</a:t>
            </a:r>
            <a:r>
              <a:rPr lang="en-IN" sz="2800" dirty="0">
                <a:solidFill>
                  <a:srgbClr val="002060"/>
                </a:solidFill>
              </a:rPr>
              <a:t> the </a:t>
            </a:r>
            <a:r>
              <a:rPr lang="en-IN" sz="2800" dirty="0">
                <a:solidFill>
                  <a:srgbClr val="FF0000"/>
                </a:solidFill>
              </a:rPr>
              <a:t>equations</a:t>
            </a:r>
            <a:r>
              <a:rPr lang="en-IN" sz="2800" dirty="0">
                <a:solidFill>
                  <a:srgbClr val="002060"/>
                </a:solidFill>
              </a:rPr>
              <a:t>.</a:t>
            </a:r>
            <a:endParaRPr lang="en-IN" sz="28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C77FF64-97CE-81BE-4CC3-3B7857F98C49}"/>
              </a:ext>
            </a:extLst>
          </p:cNvPr>
          <p:cNvSpPr txBox="1">
            <a:spLocks/>
          </p:cNvSpPr>
          <p:nvPr/>
        </p:nvSpPr>
        <p:spPr>
          <a:xfrm>
            <a:off x="97463" y="4051191"/>
            <a:ext cx="11060718" cy="614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IN" sz="2800" dirty="0">
                <a:solidFill>
                  <a:srgbClr val="002060"/>
                </a:solidFill>
              </a:rPr>
              <a:t> In that case, consider the </a:t>
            </a:r>
            <a:r>
              <a:rPr lang="en-IN" sz="2800" dirty="0">
                <a:solidFill>
                  <a:srgbClr val="FF0000"/>
                </a:solidFill>
              </a:rPr>
              <a:t>revised system</a:t>
            </a:r>
            <a:r>
              <a:rPr lang="en-IN" sz="2800" dirty="0">
                <a:solidFill>
                  <a:srgbClr val="002060"/>
                </a:solidFill>
              </a:rPr>
              <a:t> of linear equations for further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CDAA0-FFA9-ECC4-1949-3CAF47AFB252}"/>
              </a:ext>
            </a:extLst>
          </p:cNvPr>
          <p:cNvSpPr txBox="1"/>
          <p:nvPr/>
        </p:nvSpPr>
        <p:spPr>
          <a:xfrm>
            <a:off x="979225" y="4697479"/>
            <a:ext cx="30059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calculations.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3365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3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203DC1A-18D8-3E06-3A89-FF743AD9F8CF}"/>
              </a:ext>
            </a:extLst>
          </p:cNvPr>
          <p:cNvGrpSpPr/>
          <p:nvPr/>
        </p:nvGrpSpPr>
        <p:grpSpPr>
          <a:xfrm>
            <a:off x="8455133" y="4193549"/>
            <a:ext cx="3682076" cy="2341416"/>
            <a:chOff x="6468790" y="4183790"/>
            <a:chExt cx="3682076" cy="234141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E481B0A-3BC0-D0DE-37E0-C3B5CD4D092F}"/>
                </a:ext>
              </a:extLst>
            </p:cNvPr>
            <p:cNvSpPr/>
            <p:nvPr/>
          </p:nvSpPr>
          <p:spPr>
            <a:xfrm>
              <a:off x="6468790" y="4183790"/>
              <a:ext cx="3682076" cy="234141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04A7A-3EF5-A3A5-6E93-1D433245790E}"/>
                    </a:ext>
                  </a:extLst>
                </p:cNvPr>
                <p:cNvSpPr txBox="1"/>
                <p:nvPr/>
              </p:nvSpPr>
              <p:spPr>
                <a:xfrm>
                  <a:off x="6633504" y="4183790"/>
                  <a:ext cx="3437208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B04A7A-3EF5-A3A5-6E93-1D43324579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3504" y="4183790"/>
                  <a:ext cx="3437208" cy="73866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2840829-BA76-5F36-D36D-241B5B5CB144}"/>
                    </a:ext>
                  </a:extLst>
                </p:cNvPr>
                <p:cNvSpPr txBox="1"/>
                <p:nvPr/>
              </p:nvSpPr>
              <p:spPr>
                <a:xfrm>
                  <a:off x="6585736" y="5687206"/>
                  <a:ext cx="3464504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2840829-BA76-5F36-D36D-241B5B5CB1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5736" y="5687206"/>
                  <a:ext cx="3464504" cy="738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592D5BD-6676-872B-898E-981694938E9B}"/>
                    </a:ext>
                  </a:extLst>
                </p:cNvPr>
                <p:cNvSpPr txBox="1"/>
                <p:nvPr/>
              </p:nvSpPr>
              <p:spPr>
                <a:xfrm>
                  <a:off x="6613032" y="4948542"/>
                  <a:ext cx="3437208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592D5BD-6676-872B-898E-981694938E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3032" y="4948542"/>
                  <a:ext cx="3437208" cy="738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473456-201C-C495-9DD1-3389C4A8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Procedure to perform Gauss – Jacobi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0946A9EE-B671-8C32-A0E2-E1222B916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463" y="879793"/>
                <a:ext cx="7886477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b="1" dirty="0">
                    <a:solidFill>
                      <a:srgbClr val="002060"/>
                    </a:solidFill>
                  </a:rPr>
                  <a:t>(2)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To solve the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, write the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as 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0946A9EE-B671-8C32-A0E2-E1222B916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3" y="879793"/>
                <a:ext cx="7886477" cy="539851"/>
              </a:xfrm>
              <a:prstGeom prst="rect">
                <a:avLst/>
              </a:prstGeom>
              <a:blipFill>
                <a:blip r:embed="rId5"/>
                <a:stretch>
                  <a:fillRect l="-1623" t="-13483" b="-2584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B5A9C9F-43E8-4DAB-11EE-2B12F292D8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9601" y="2007709"/>
                <a:ext cx="4096034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B5A9C9F-43E8-4DAB-11EE-2B12F292D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601" y="2007709"/>
                <a:ext cx="4096034" cy="841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3FE6FBCC-F898-C67A-28F4-1826DB8BD1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3249" y="3625841"/>
                <a:ext cx="4096034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3FE6FBCC-F898-C67A-28F4-1826DB8BD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249" y="3625841"/>
                <a:ext cx="4096034" cy="8414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0C1D1957-853C-EB43-C566-C64474FBE4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3249" y="5281693"/>
                <a:ext cx="4096034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0C1D1957-853C-EB43-C566-C64474FBE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249" y="5281693"/>
                <a:ext cx="4096034" cy="8414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2063BE-61A7-0E50-E3FB-8474FDE9D55A}"/>
              </a:ext>
            </a:extLst>
          </p:cNvPr>
          <p:cNvSpPr/>
          <p:nvPr/>
        </p:nvSpPr>
        <p:spPr>
          <a:xfrm>
            <a:off x="8599375" y="4378273"/>
            <a:ext cx="3409912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E05706-7AA3-DFE1-5A7E-90F38410934F}"/>
              </a:ext>
            </a:extLst>
          </p:cNvPr>
          <p:cNvSpPr/>
          <p:nvPr/>
        </p:nvSpPr>
        <p:spPr>
          <a:xfrm>
            <a:off x="8615049" y="5136626"/>
            <a:ext cx="3421534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361E9-60D0-4D08-76FE-B0507D698E8A}"/>
              </a:ext>
            </a:extLst>
          </p:cNvPr>
          <p:cNvSpPr/>
          <p:nvPr/>
        </p:nvSpPr>
        <p:spPr>
          <a:xfrm>
            <a:off x="8644963" y="5861642"/>
            <a:ext cx="3364324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128094-BB30-7628-51A2-8F2FCF20C0BF}"/>
                  </a:ext>
                </a:extLst>
              </p:cNvPr>
              <p:cNvSpPr txBox="1"/>
              <p:nvPr/>
            </p:nvSpPr>
            <p:spPr>
              <a:xfrm>
                <a:off x="10838248" y="5703363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128094-BB30-7628-51A2-8F2FCF20C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248" y="5703363"/>
                <a:ext cx="374919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0D27EB-9D9A-D6B5-76EA-30F42C2D7E31}"/>
                  </a:ext>
                </a:extLst>
              </p:cNvPr>
              <p:cNvSpPr txBox="1"/>
              <p:nvPr/>
            </p:nvSpPr>
            <p:spPr>
              <a:xfrm>
                <a:off x="8988472" y="4202790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0D27EB-9D9A-D6B5-76EA-30F42C2D7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472" y="4202790"/>
                <a:ext cx="374919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CCEC78-68A7-9201-5C50-3812D9116F03}"/>
                  </a:ext>
                </a:extLst>
              </p:cNvPr>
              <p:cNvSpPr txBox="1"/>
              <p:nvPr/>
            </p:nvSpPr>
            <p:spPr>
              <a:xfrm>
                <a:off x="9915491" y="4968502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CCEC78-68A7-9201-5C50-3812D911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491" y="4968502"/>
                <a:ext cx="374919" cy="7386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90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2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4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7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3456-201C-C495-9DD1-3389C4A8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Procedure to perform Gauss – Jacobi Method 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946A9EE-B671-8C32-A0E2-E1222B916452}"/>
              </a:ext>
            </a:extLst>
          </p:cNvPr>
          <p:cNvSpPr txBox="1">
            <a:spLocks/>
          </p:cNvSpPr>
          <p:nvPr/>
        </p:nvSpPr>
        <p:spPr>
          <a:xfrm>
            <a:off x="97463" y="879793"/>
            <a:ext cx="7886477" cy="53985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b="1" dirty="0">
                <a:solidFill>
                  <a:srgbClr val="002060"/>
                </a:solidFill>
              </a:rPr>
              <a:t>(3)</a:t>
            </a:r>
            <a:r>
              <a:rPr lang="en-IN" sz="2800" dirty="0">
                <a:solidFill>
                  <a:srgbClr val="002060"/>
                </a:solidFill>
              </a:rPr>
              <a:t>  In general,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B5A9C9F-43E8-4DAB-11EE-2B12F292D8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9803" y="1615144"/>
                <a:ext cx="4681182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B5A9C9F-43E8-4DAB-11EE-2B12F292D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803" y="1615144"/>
                <a:ext cx="4681182" cy="8414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3FE6FBCC-F898-C67A-28F4-1826DB8BD1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3451" y="3353785"/>
                <a:ext cx="4681182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3FE6FBCC-F898-C67A-28F4-1826DB8BD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451" y="3353785"/>
                <a:ext cx="4681182" cy="841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0C1D1957-853C-EB43-C566-C64474FBE4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3452" y="5092426"/>
                <a:ext cx="4681181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0C1D1957-853C-EB43-C566-C64474FBE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452" y="5092426"/>
                <a:ext cx="4681181" cy="8414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8F1FD3F7-0A26-B203-FB46-A07E335CABEF}"/>
              </a:ext>
            </a:extLst>
          </p:cNvPr>
          <p:cNvSpPr/>
          <p:nvPr/>
        </p:nvSpPr>
        <p:spPr>
          <a:xfrm>
            <a:off x="7820167" y="1588236"/>
            <a:ext cx="491320" cy="4345637"/>
          </a:xfrm>
          <a:prstGeom prst="rightBrace">
            <a:avLst>
              <a:gd name="adj1" fmla="val 43889"/>
              <a:gd name="adj2" fmla="val 493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97997FD6-0307-AD96-B281-D960F79CF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2859" y="3469944"/>
                <a:ext cx="825690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97997FD6-0307-AD96-B281-D960F79CF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859" y="3469944"/>
                <a:ext cx="825690" cy="539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8168CFC-2F8D-E568-EB1F-9274617387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89158" y="5746314"/>
                <a:ext cx="3002505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1, 2, …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8168CFC-2F8D-E568-EB1F-927461738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158" y="5746314"/>
                <a:ext cx="3002505" cy="841447"/>
              </a:xfrm>
              <a:prstGeom prst="rect">
                <a:avLst/>
              </a:prstGeom>
              <a:blipFill>
                <a:blip r:embed="rId6"/>
                <a:stretch>
                  <a:fillRect l="-426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78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 animBg="1"/>
      <p:bldP spid="9" grpId="0"/>
      <p:bldP spid="3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A9D3-49D2-6D9B-3DE1-DA16C0C0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Procedure to perform Gauss – Jacobi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DC0FE7C5-B704-1D28-D033-12BAE30790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110" y="797905"/>
                <a:ext cx="12192000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b="1" dirty="0">
                    <a:solidFill>
                      <a:srgbClr val="002060"/>
                    </a:solidFill>
                  </a:rPr>
                  <a:t>(4)  </a:t>
                </a:r>
                <a:r>
                  <a:rPr lang="en-IN" sz="2800" dirty="0">
                    <a:solidFill>
                      <a:srgbClr val="002060"/>
                    </a:solidFill>
                  </a:rPr>
                  <a:t>For iteration: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start with initial approximations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and put it 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DC0FE7C5-B704-1D28-D033-12BAE3079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0" y="797905"/>
                <a:ext cx="12192000" cy="539851"/>
              </a:xfrm>
              <a:prstGeom prst="rect">
                <a:avLst/>
              </a:prstGeom>
              <a:blipFill>
                <a:blip r:embed="rId2"/>
                <a:stretch>
                  <a:fillRect l="-1000" t="-13636" b="-2613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FEAD642-56FE-16EA-F103-118F77F5B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15" y="1310460"/>
                <a:ext cx="6068177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in the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FEAD642-56FE-16EA-F103-118F77F5B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15" y="1310460"/>
                <a:ext cx="6068177" cy="539851"/>
              </a:xfrm>
              <a:prstGeom prst="rect">
                <a:avLst/>
              </a:prstGeom>
              <a:blipFill>
                <a:blip r:embed="rId3"/>
                <a:stretch>
                  <a:fillRect l="-2008" t="-13483" b="-2471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717A0F94-5162-E6BE-2E3B-4499764C9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941" y="1850311"/>
                <a:ext cx="2790613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717A0F94-5162-E6BE-2E3B-4499764C9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41" y="1850311"/>
                <a:ext cx="2790613" cy="711200"/>
              </a:xfrm>
              <a:prstGeom prst="rect">
                <a:avLst/>
              </a:prstGeom>
              <a:blipFill>
                <a:blip r:embed="rId4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C6404D8D-4C1B-859F-CB8D-3DE06A80B9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8973" y="2713930"/>
                <a:ext cx="4437230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C6404D8D-4C1B-859F-CB8D-3DE06A80B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973" y="2713930"/>
                <a:ext cx="4437230" cy="8414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F8F835AF-A9A5-3273-8E55-2567DE2FDB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3043" y="4130735"/>
                <a:ext cx="4437229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F8F835AF-A9A5-3273-8E55-2567DE2FD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043" y="4130735"/>
                <a:ext cx="4437229" cy="841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F1350D44-2905-55D3-95E6-8C1B24FB6D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9390" y="5547540"/>
                <a:ext cx="4437229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F1350D44-2905-55D3-95E6-8C1B24FB6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390" y="5547540"/>
                <a:ext cx="4437229" cy="8414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24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3" grpId="0"/>
      <p:bldP spid="14" grpId="0"/>
      <p:bldP spid="1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14189-F35A-5509-591C-81E5FA21E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Procedure to perform Gauss – Jacobi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C750DB0F-AB47-F70A-7409-5470E17069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12371" y="1248197"/>
                <a:ext cx="2709909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C750DB0F-AB47-F70A-7409-5470E1706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2371" y="1248197"/>
                <a:ext cx="2709909" cy="711200"/>
              </a:xfrm>
              <a:prstGeom prst="rect">
                <a:avLst/>
              </a:prstGeom>
              <a:blipFill>
                <a:blip r:embed="rId2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00D6EFB9-817C-595A-2696-C4298C922B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5474" y="2082227"/>
                <a:ext cx="4437230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00D6EFB9-817C-595A-2696-C4298C922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474" y="2082227"/>
                <a:ext cx="4437230" cy="841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84A2C587-CC83-776D-AE4C-A6B9045093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5476" y="3551830"/>
                <a:ext cx="4437229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84A2C587-CC83-776D-AE4C-A6B904509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476" y="3551830"/>
                <a:ext cx="4437229" cy="8414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ABC48D42-3B0C-32CC-FC94-CB369AAF00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5475" y="5021433"/>
                <a:ext cx="4437229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ABC48D42-3B0C-32CC-FC94-CB369AAF0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475" y="5021433"/>
                <a:ext cx="4437229" cy="8414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C92EF6C0-DEAA-5D8D-3503-0304443493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82" y="789409"/>
                <a:ext cx="12267890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b="1" dirty="0">
                    <a:solidFill>
                      <a:srgbClr val="002060"/>
                    </a:solidFill>
                  </a:rPr>
                  <a:t>(5)  </a:t>
                </a:r>
                <a:r>
                  <a:rPr lang="en-IN" sz="2800" dirty="0">
                    <a:solidFill>
                      <a:srgbClr val="002060"/>
                    </a:solidFill>
                  </a:rPr>
                  <a:t>For iteration: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substitute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C92EF6C0-DEAA-5D8D-3503-030444349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2" y="789409"/>
                <a:ext cx="12267890" cy="539851"/>
              </a:xfrm>
              <a:prstGeom prst="rect">
                <a:avLst/>
              </a:prstGeom>
              <a:blipFill>
                <a:blip r:embed="rId6"/>
                <a:stretch>
                  <a:fillRect l="-994" t="-13483" b="-2584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89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357119-78B7-476B-B431-2C8D200FB5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How to find Characteristic Equation for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IN" dirty="0"/>
                  <a:t> matrix?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357119-78B7-476B-B431-2C8D200FB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B64F472-CCDD-4557-B67F-C255849904DE}"/>
                  </a:ext>
                </a:extLst>
              </p:cNvPr>
              <p:cNvSpPr/>
              <p:nvPr/>
            </p:nvSpPr>
            <p:spPr>
              <a:xfrm>
                <a:off x="3073408" y="2045637"/>
                <a:ext cx="204894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B64F472-CCDD-4557-B67F-C25584990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2045637"/>
                <a:ext cx="2048949" cy="46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E12C7A-EC2E-4518-91B5-2CBAD0DCAD69}"/>
              </a:ext>
            </a:extLst>
          </p:cNvPr>
          <p:cNvSpPr/>
          <p:nvPr/>
        </p:nvSpPr>
        <p:spPr>
          <a:xfrm>
            <a:off x="185165" y="1114114"/>
            <a:ext cx="1604724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5EF724-CB0D-4BD3-93DE-6B2845FB6FC2}"/>
              </a:ext>
            </a:extLst>
          </p:cNvPr>
          <p:cNvSpPr/>
          <p:nvPr/>
        </p:nvSpPr>
        <p:spPr>
          <a:xfrm>
            <a:off x="185165" y="2018770"/>
            <a:ext cx="2860998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 continue: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4E45B96-2E18-4ACB-94B3-153D1C7BF2D3}"/>
                  </a:ext>
                </a:extLst>
              </p:cNvPr>
              <p:cNvSpPr/>
              <p:nvPr/>
            </p:nvSpPr>
            <p:spPr>
              <a:xfrm>
                <a:off x="1904861" y="800225"/>
                <a:ext cx="9737639" cy="13994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Find 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4E45B96-2E18-4ACB-94B3-153D1C7BF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61" y="800225"/>
                <a:ext cx="9737639" cy="1399447"/>
              </a:xfrm>
              <a:prstGeom prst="rect">
                <a:avLst/>
              </a:prstGeom>
              <a:blipFill>
                <a:blip r:embed="rId4"/>
                <a:stretch>
                  <a:fillRect l="-12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FC8E91F-45B7-4812-82E1-B4F5500F9857}"/>
                  </a:ext>
                </a:extLst>
              </p:cNvPr>
              <p:cNvSpPr/>
              <p:nvPr/>
            </p:nvSpPr>
            <p:spPr>
              <a:xfrm>
                <a:off x="9824206" y="85675"/>
                <a:ext cx="2158085" cy="53985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𝐧𝐝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𝐌𝐞𝐭𝐡𝐨𝐝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FC8E91F-45B7-4812-82E1-B4F5500F9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206" y="85675"/>
                <a:ext cx="2158085" cy="53985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E2E4B0E-8434-4BCC-97C5-43D822B7E931}"/>
                  </a:ext>
                </a:extLst>
              </p:cNvPr>
              <p:cNvSpPr/>
              <p:nvPr/>
            </p:nvSpPr>
            <p:spPr>
              <a:xfrm>
                <a:off x="4863569" y="2045637"/>
                <a:ext cx="65924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E2E4B0E-8434-4BCC-97C5-43D822B7E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569" y="2045637"/>
                <a:ext cx="659243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3">
            <a:extLst>
              <a:ext uri="{FF2B5EF4-FFF2-40B4-BE49-F238E27FC236}">
                <a16:creationId xmlns:a16="http://schemas.microsoft.com/office/drawing/2014/main" id="{A7490949-4DA8-4621-8440-E9FC6A362587}"/>
              </a:ext>
            </a:extLst>
          </p:cNvPr>
          <p:cNvSpPr/>
          <p:nvPr/>
        </p:nvSpPr>
        <p:spPr>
          <a:xfrm>
            <a:off x="1347989" y="2747693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7161DB-356C-4A10-BEC7-37536C22F75C}"/>
                  </a:ext>
                </a:extLst>
              </p:cNvPr>
              <p:cNvSpPr/>
              <p:nvPr/>
            </p:nvSpPr>
            <p:spPr>
              <a:xfrm>
                <a:off x="1930110" y="2681118"/>
                <a:ext cx="659141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Put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in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7161DB-356C-4A10-BEC7-37536C22F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110" y="2681118"/>
                <a:ext cx="6591412" cy="468000"/>
              </a:xfrm>
              <a:prstGeom prst="rect">
                <a:avLst/>
              </a:prstGeom>
              <a:blipFill>
                <a:blip r:embed="rId7"/>
                <a:stretch>
                  <a:fillRect l="-1943"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43F499A6-DF91-4F24-98C4-EB0ACB20ABF6}"/>
              </a:ext>
            </a:extLst>
          </p:cNvPr>
          <p:cNvGrpSpPr/>
          <p:nvPr/>
        </p:nvGrpSpPr>
        <p:grpSpPr>
          <a:xfrm>
            <a:off x="1942987" y="3250581"/>
            <a:ext cx="4159727" cy="483689"/>
            <a:chOff x="1135912" y="3713885"/>
            <a:chExt cx="4159727" cy="483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8998AD0-6110-44BE-AAA0-EB871BF83F47}"/>
                    </a:ext>
                  </a:extLst>
                </p:cNvPr>
                <p:cNvSpPr/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8998AD0-6110-44BE-AAA0-EB871BF83F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E65C2E6-51DB-4C30-B0C2-DBAE3BC81000}"/>
                    </a:ext>
                  </a:extLst>
                </p:cNvPr>
                <p:cNvSpPr/>
                <p:nvPr/>
              </p:nvSpPr>
              <p:spPr>
                <a:xfrm>
                  <a:off x="1499438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E65C2E6-51DB-4C30-B0C2-DBAE3BC81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438" y="3716695"/>
                  <a:ext cx="1270386" cy="468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EF436A-2C2D-4692-8CCA-5919CB981C19}"/>
                    </a:ext>
                  </a:extLst>
                </p:cNvPr>
                <p:cNvSpPr/>
                <p:nvPr/>
              </p:nvSpPr>
              <p:spPr>
                <a:xfrm>
                  <a:off x="2485276" y="371388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EF436A-2C2D-4692-8CCA-5919CB981C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276" y="3713885"/>
                  <a:ext cx="1270386" cy="468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C16D455-98B9-447C-8DBD-28E50E5BD166}"/>
                    </a:ext>
                  </a:extLst>
                </p:cNvPr>
                <p:cNvSpPr/>
                <p:nvPr/>
              </p:nvSpPr>
              <p:spPr>
                <a:xfrm>
                  <a:off x="3329445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C16D455-98B9-447C-8DBD-28E50E5BD1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9445" y="3716695"/>
                  <a:ext cx="1270386" cy="468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B9E179B-02EF-4B62-9127-1595F86CFBCF}"/>
                    </a:ext>
                  </a:extLst>
                </p:cNvPr>
                <p:cNvSpPr/>
                <p:nvPr/>
              </p:nvSpPr>
              <p:spPr>
                <a:xfrm>
                  <a:off x="4025253" y="3729574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B9E179B-02EF-4B62-9127-1595F86CFB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5253" y="3729574"/>
                  <a:ext cx="1270386" cy="468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2742F53-D712-4E55-8AA0-4CB656113031}"/>
                  </a:ext>
                </a:extLst>
              </p:cNvPr>
              <p:cNvSpPr/>
              <p:nvPr/>
            </p:nvSpPr>
            <p:spPr>
              <a:xfrm rot="10800000" flipV="1">
                <a:off x="8628844" y="3356142"/>
                <a:ext cx="3487901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2742F53-D712-4E55-8AA0-4CB6561130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8628844" y="3356142"/>
                <a:ext cx="348790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3427559-3BB7-4A91-91E7-692BACD1CA08}"/>
              </a:ext>
            </a:extLst>
          </p:cNvPr>
          <p:cNvSpPr/>
          <p:nvPr/>
        </p:nvSpPr>
        <p:spPr>
          <a:xfrm>
            <a:off x="10026848" y="3356140"/>
            <a:ext cx="1155650" cy="4679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3D45C50-29AA-49DE-9053-FB2BD1E2630D}"/>
              </a:ext>
            </a:extLst>
          </p:cNvPr>
          <p:cNvGrpSpPr/>
          <p:nvPr/>
        </p:nvGrpSpPr>
        <p:grpSpPr>
          <a:xfrm>
            <a:off x="1943501" y="3903206"/>
            <a:ext cx="3680786" cy="483689"/>
            <a:chOff x="1135912" y="3713885"/>
            <a:chExt cx="3487525" cy="483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B80FD92-0A91-4BF5-858A-0CFF486038F9}"/>
                    </a:ext>
                  </a:extLst>
                </p:cNvPr>
                <p:cNvSpPr/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B80FD92-0A91-4BF5-858A-0CFF486038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9E8B67F-A55D-4245-ACEE-1961921CB95E}"/>
                    </a:ext>
                  </a:extLst>
                </p:cNvPr>
                <p:cNvSpPr/>
                <p:nvPr/>
              </p:nvSpPr>
              <p:spPr>
                <a:xfrm>
                  <a:off x="1499438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9E8B67F-A55D-4245-ACEE-1961921CB9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438" y="3716695"/>
                  <a:ext cx="1270386" cy="468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62F41D6-969D-40A1-A86E-EC1AB635325D}"/>
                    </a:ext>
                  </a:extLst>
                </p:cNvPr>
                <p:cNvSpPr/>
                <p:nvPr/>
              </p:nvSpPr>
              <p:spPr>
                <a:xfrm>
                  <a:off x="2356486" y="3713885"/>
                  <a:ext cx="120368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62F41D6-969D-40A1-A86E-EC1AB63532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6486" y="3713885"/>
                  <a:ext cx="1203685" cy="468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F48C590-D026-40AF-8904-1A59994D2BCC}"/>
                    </a:ext>
                  </a:extLst>
                </p:cNvPr>
                <p:cNvSpPr/>
                <p:nvPr/>
              </p:nvSpPr>
              <p:spPr>
                <a:xfrm>
                  <a:off x="3305039" y="3716695"/>
                  <a:ext cx="69580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F48C590-D026-40AF-8904-1A59994D2B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5039" y="3716695"/>
                  <a:ext cx="695808" cy="468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BB4088D-2015-4841-B344-F649BC582AB8}"/>
                    </a:ext>
                  </a:extLst>
                </p:cNvPr>
                <p:cNvSpPr/>
                <p:nvPr/>
              </p:nvSpPr>
              <p:spPr>
                <a:xfrm>
                  <a:off x="3927629" y="3729574"/>
                  <a:ext cx="69580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BB4088D-2015-4841-B344-F649BC582A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629" y="3729574"/>
                  <a:ext cx="695808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860AC6-B5E1-46FE-A181-90EAF34BFBCE}"/>
                  </a:ext>
                </a:extLst>
              </p:cNvPr>
              <p:cNvSpPr txBox="1"/>
              <p:nvPr/>
            </p:nvSpPr>
            <p:spPr>
              <a:xfrm>
                <a:off x="1321961" y="390320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860AC6-B5E1-46FE-A181-90EAF34BF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961" y="3903206"/>
                <a:ext cx="66932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53392AE-F3B8-4CC4-9EC1-FE5E5CE62351}"/>
              </a:ext>
            </a:extLst>
          </p:cNvPr>
          <p:cNvSpPr/>
          <p:nvPr/>
        </p:nvSpPr>
        <p:spPr>
          <a:xfrm>
            <a:off x="1973692" y="3933458"/>
            <a:ext cx="3683725" cy="478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85E7ED-A9EA-4BF9-BA80-ED55252858A6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4082" y="4744933"/>
            <a:ext cx="648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8BA177-C588-4677-9531-7DD1E0370ADC}"/>
                  </a:ext>
                </a:extLst>
              </p:cNvPr>
              <p:cNvSpPr txBox="1"/>
              <p:nvPr/>
            </p:nvSpPr>
            <p:spPr>
              <a:xfrm>
                <a:off x="1891985" y="5077448"/>
                <a:ext cx="3836431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haracteristic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Equation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8BA177-C588-4677-9531-7DD1E0370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985" y="5077448"/>
                <a:ext cx="3836431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42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5" grpId="0" animBg="1"/>
      <p:bldP spid="16" grpId="0"/>
      <p:bldP spid="24" grpId="0" animBg="1"/>
      <p:bldP spid="24" grpId="1" animBg="1"/>
      <p:bldP spid="33" grpId="0"/>
      <p:bldP spid="37" grpId="0" animBg="1"/>
      <p:bldP spid="3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14189-F35A-5509-591C-81E5FA21E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Procedure to perform Gauss – Jacobi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2C71B-D4F7-C8AC-B7E3-43AE8B706F74}"/>
              </a:ext>
            </a:extLst>
          </p:cNvPr>
          <p:cNvSpPr txBox="1"/>
          <p:nvPr/>
        </p:nvSpPr>
        <p:spPr>
          <a:xfrm>
            <a:off x="676547" y="1465101"/>
            <a:ext cx="47601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desired </a:t>
            </a:r>
            <a:r>
              <a:rPr lang="en-US" sz="2800" dirty="0">
                <a:solidFill>
                  <a:srgbClr val="FF0000"/>
                </a:solidFill>
              </a:rPr>
              <a:t>degree of accuracy</a:t>
            </a:r>
            <a:r>
              <a:rPr lang="en-US" sz="2800" dirty="0">
                <a:solidFill>
                  <a:srgbClr val="002060"/>
                </a:solidFill>
              </a:rPr>
              <a:t>.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0847BD00-ACCC-E80A-936B-67D39269C6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629" y="829714"/>
                <a:ext cx="11407823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b="1" dirty="0">
                    <a:solidFill>
                      <a:srgbClr val="002060"/>
                    </a:solidFill>
                  </a:rPr>
                  <a:t>(6)  </a:t>
                </a:r>
                <a:r>
                  <a:rPr lang="en-IN" sz="2800" dirty="0">
                    <a:solidFill>
                      <a:srgbClr val="002060"/>
                    </a:solidFill>
                  </a:rPr>
                  <a:t>Continue the above process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till the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and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are obtained to the</a:t>
                </a: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0847BD00-ACCC-E80A-936B-67D39269C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9" y="829714"/>
                <a:ext cx="11407823" cy="539851"/>
              </a:xfrm>
              <a:prstGeom prst="rect">
                <a:avLst/>
              </a:prstGeom>
              <a:blipFill>
                <a:blip r:embed="rId2"/>
                <a:stretch>
                  <a:fillRect l="-1122" t="-13483" b="-2471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0C2A8E6-01A3-DCD2-C167-7078FDD3A1F6}"/>
              </a:ext>
            </a:extLst>
          </p:cNvPr>
          <p:cNvSpPr txBox="1"/>
          <p:nvPr/>
        </p:nvSpPr>
        <p:spPr>
          <a:xfrm>
            <a:off x="4747328" y="1471925"/>
            <a:ext cx="70852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(i.e., two successive iterations are nearly equal)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EE7E84C-2990-8385-48DF-C3D47E7B6C66}"/>
              </a:ext>
            </a:extLst>
          </p:cNvPr>
          <p:cNvSpPr txBox="1">
            <a:spLocks/>
          </p:cNvSpPr>
          <p:nvPr/>
        </p:nvSpPr>
        <p:spPr>
          <a:xfrm>
            <a:off x="148573" y="2397759"/>
            <a:ext cx="1803058" cy="53985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800" dirty="0">
                <a:solidFill>
                  <a:srgbClr val="002060"/>
                </a:solidFill>
              </a:rPr>
              <a:t> </a:t>
            </a:r>
            <a:r>
              <a:rPr lang="en-IN" sz="2800" b="1" dirty="0">
                <a:solidFill>
                  <a:srgbClr val="002060"/>
                </a:solidFill>
              </a:rPr>
              <a:t>Remark: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02DC3F5-9A2B-BC34-FFEA-0AE459A4CA2A}"/>
              </a:ext>
            </a:extLst>
          </p:cNvPr>
          <p:cNvSpPr txBox="1">
            <a:spLocks/>
          </p:cNvSpPr>
          <p:nvPr/>
        </p:nvSpPr>
        <p:spPr>
          <a:xfrm>
            <a:off x="507161" y="2907595"/>
            <a:ext cx="11325449" cy="53985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C1787B-F9BA-FACB-66D8-92B8B3C5FD3E}"/>
                  </a:ext>
                </a:extLst>
              </p:cNvPr>
              <p:cNvSpPr txBox="1"/>
              <p:nvPr/>
            </p:nvSpPr>
            <p:spPr>
              <a:xfrm>
                <a:off x="949503" y="3508588"/>
                <a:ext cx="36064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as zero.</a:t>
                </a:r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C1787B-F9BA-FACB-66D8-92B8B3C5F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03" y="3508588"/>
                <a:ext cx="3606421" cy="523220"/>
              </a:xfrm>
              <a:prstGeom prst="rect">
                <a:avLst/>
              </a:prstGeom>
              <a:blipFill>
                <a:blip r:embed="rId3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F0120C0A-9647-5021-D069-310CB7F3B64D}"/>
              </a:ext>
            </a:extLst>
          </p:cNvPr>
          <p:cNvSpPr txBox="1">
            <a:spLocks/>
          </p:cNvSpPr>
          <p:nvPr/>
        </p:nvSpPr>
        <p:spPr>
          <a:xfrm>
            <a:off x="40944" y="2978847"/>
            <a:ext cx="12329770" cy="53985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US" sz="2800" dirty="0">
                <a:solidFill>
                  <a:srgbClr val="002060"/>
                </a:solidFill>
              </a:rPr>
              <a:t> In the absence of any better approximation, one can take initial approximations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5" grpId="0"/>
      <p:bldP spid="7" grpId="0"/>
      <p:bldP spid="12" grpId="0"/>
      <p:bldP spid="14" grpId="0"/>
      <p:bldP spid="1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5698B14-A3E7-AFD5-7FA0-09248BF0D8CE}"/>
              </a:ext>
            </a:extLst>
          </p:cNvPr>
          <p:cNvSpPr txBox="1"/>
          <p:nvPr/>
        </p:nvSpPr>
        <p:spPr>
          <a:xfrm>
            <a:off x="1934819" y="818263"/>
            <a:ext cx="10029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US" sz="2800" i="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Solve the following system of linear equations using Gauss – Jacobi</a:t>
            </a:r>
            <a:endParaRPr lang="en-IN" sz="2800" dirty="0"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4512C0-92AE-15CF-DE28-C0910E6ED991}"/>
              </a:ext>
            </a:extLst>
          </p:cNvPr>
          <p:cNvSpPr/>
          <p:nvPr/>
        </p:nvSpPr>
        <p:spPr>
          <a:xfrm>
            <a:off x="227999" y="2847827"/>
            <a:ext cx="170682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A68C2C-A3F6-5286-95D0-57990B355B24}"/>
                  </a:ext>
                </a:extLst>
              </p:cNvPr>
              <p:cNvSpPr txBox="1"/>
              <p:nvPr/>
            </p:nvSpPr>
            <p:spPr>
              <a:xfrm>
                <a:off x="1271457" y="2133803"/>
                <a:ext cx="407364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A68C2C-A3F6-5286-95D0-57990B355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57" y="2133803"/>
                <a:ext cx="4073642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7F2F8-FC20-C68B-7D4A-8B4A54194C22}"/>
                  </a:ext>
                </a:extLst>
              </p:cNvPr>
              <p:cNvSpPr txBox="1"/>
              <p:nvPr/>
            </p:nvSpPr>
            <p:spPr>
              <a:xfrm>
                <a:off x="1962115" y="2746397"/>
                <a:ext cx="3685784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Here,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,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7F2F8-FC20-C68B-7D4A-8B4A5419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115" y="2746397"/>
                <a:ext cx="3685784" cy="666849"/>
              </a:xfrm>
              <a:prstGeom prst="rect">
                <a:avLst/>
              </a:prstGeom>
              <a:blipFill>
                <a:blip r:embed="rId4"/>
                <a:stretch>
                  <a:fillRect l="-3477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905483-1FE9-412F-3378-FE59A7CE6277}"/>
              </a:ext>
            </a:extLst>
          </p:cNvPr>
          <p:cNvSpPr txBox="1"/>
          <p:nvPr/>
        </p:nvSpPr>
        <p:spPr>
          <a:xfrm>
            <a:off x="1934819" y="3366074"/>
            <a:ext cx="7277420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Thus, the given system is diagonally dominant.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84A96-88F3-F86C-368E-84C218E503E2}"/>
              </a:ext>
            </a:extLst>
          </p:cNvPr>
          <p:cNvSpPr txBox="1"/>
          <p:nvPr/>
        </p:nvSpPr>
        <p:spPr>
          <a:xfrm>
            <a:off x="1968245" y="3968719"/>
            <a:ext cx="4650919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dirty="0">
                <a:solidFill>
                  <a:srgbClr val="002060"/>
                </a:solidFill>
                <a:latin typeface="+mj-lt"/>
              </a:rPr>
              <a:t>Rewriting the above system as,</a:t>
            </a:r>
          </a:p>
        </p:txBody>
      </p:sp>
      <p:sp>
        <p:nvSpPr>
          <p:cNvPr id="13" name="Right Arrow 3">
            <a:extLst>
              <a:ext uri="{FF2B5EF4-FFF2-40B4-BE49-F238E27FC236}">
                <a16:creationId xmlns:a16="http://schemas.microsoft.com/office/drawing/2014/main" id="{AAC52EDE-E0F8-844C-7620-17761D4D14C0}"/>
              </a:ext>
            </a:extLst>
          </p:cNvPr>
          <p:cNvSpPr/>
          <p:nvPr/>
        </p:nvSpPr>
        <p:spPr>
          <a:xfrm flipV="1">
            <a:off x="1394819" y="4183337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C6FC30-2F08-82D2-E48E-FDCC4627C322}"/>
                  </a:ext>
                </a:extLst>
              </p:cNvPr>
              <p:cNvSpPr txBox="1"/>
              <p:nvPr/>
            </p:nvSpPr>
            <p:spPr>
              <a:xfrm>
                <a:off x="4629560" y="4594624"/>
                <a:ext cx="304661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C6FC30-2F08-82D2-E48E-FDCC4627C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560" y="4594624"/>
                <a:ext cx="3046614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5BA738-B573-987C-E8B5-67180B07D45E}"/>
                  </a:ext>
                </a:extLst>
              </p:cNvPr>
              <p:cNvSpPr txBox="1"/>
              <p:nvPr/>
            </p:nvSpPr>
            <p:spPr>
              <a:xfrm>
                <a:off x="4588616" y="5935764"/>
                <a:ext cx="331343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5BA738-B573-987C-E8B5-67180B07D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616" y="5935764"/>
                <a:ext cx="3313438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46AE3B-43B6-D902-C2BE-9D0CC5E5262D}"/>
                  </a:ext>
                </a:extLst>
              </p:cNvPr>
              <p:cNvSpPr txBox="1"/>
              <p:nvPr/>
            </p:nvSpPr>
            <p:spPr>
              <a:xfrm>
                <a:off x="4439281" y="5265194"/>
                <a:ext cx="331343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46AE3B-43B6-D902-C2BE-9D0CC5E5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281" y="5265194"/>
                <a:ext cx="3313438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B7D38C1-3C31-63FA-251A-66BA0C8FFF4D}"/>
              </a:ext>
            </a:extLst>
          </p:cNvPr>
          <p:cNvSpPr txBox="1"/>
          <p:nvPr/>
        </p:nvSpPr>
        <p:spPr>
          <a:xfrm>
            <a:off x="1934819" y="1325742"/>
            <a:ext cx="10029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US" sz="2800" i="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method. </a:t>
            </a:r>
            <a:r>
              <a:rPr lang="en-US" sz="28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First check the co – efficient matrix of the following system</a:t>
            </a:r>
            <a:endParaRPr lang="en-IN" sz="28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CE0AEB-E2C9-FD51-7B46-5DDFCA6E6F4D}"/>
              </a:ext>
            </a:extLst>
          </p:cNvPr>
          <p:cNvSpPr txBox="1"/>
          <p:nvPr/>
        </p:nvSpPr>
        <p:spPr>
          <a:xfrm>
            <a:off x="1934819" y="1833221"/>
            <a:ext cx="4474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is diagonally dominant or not?</a:t>
            </a:r>
            <a:endParaRPr lang="en-IN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9E80A4-3271-686D-C59C-F736AE100B60}"/>
                  </a:ext>
                </a:extLst>
              </p:cNvPr>
              <p:cNvSpPr txBox="1"/>
              <p:nvPr/>
            </p:nvSpPr>
            <p:spPr>
              <a:xfrm>
                <a:off x="4250476" y="2136556"/>
                <a:ext cx="34250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=3,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9E80A4-3271-686D-C59C-F736AE100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476" y="2136556"/>
                <a:ext cx="342509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015F0B-4CC7-1E78-F6F0-EAD934742297}"/>
                  </a:ext>
                </a:extLst>
              </p:cNvPr>
              <p:cNvSpPr txBox="1"/>
              <p:nvPr/>
            </p:nvSpPr>
            <p:spPr>
              <a:xfrm>
                <a:off x="6752996" y="2144822"/>
                <a:ext cx="368049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015F0B-4CC7-1E78-F6F0-EAD93474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996" y="2144822"/>
                <a:ext cx="3680497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>
            <a:extLst>
              <a:ext uri="{FF2B5EF4-FFF2-40B4-BE49-F238E27FC236}">
                <a16:creationId xmlns:a16="http://schemas.microsoft.com/office/drawing/2014/main" id="{6D13F020-C9F7-208C-650F-78C801050062}"/>
              </a:ext>
            </a:extLst>
          </p:cNvPr>
          <p:cNvSpPr/>
          <p:nvPr/>
        </p:nvSpPr>
        <p:spPr>
          <a:xfrm>
            <a:off x="8031762" y="4776716"/>
            <a:ext cx="491320" cy="1767910"/>
          </a:xfrm>
          <a:prstGeom prst="rightBrace">
            <a:avLst>
              <a:gd name="adj1" fmla="val 43889"/>
              <a:gd name="adj2" fmla="val 493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DD543F70-2D0E-F8FD-6B4B-5B7DE7A1A2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46837" y="5395913"/>
                <a:ext cx="1000146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DD543F70-2D0E-F8FD-6B4B-5B7DE7A1A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837" y="5395913"/>
                <a:ext cx="1000146" cy="5398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634392-677D-4AAD-B79A-6F6462F89EEE}"/>
              </a:ext>
            </a:extLst>
          </p:cNvPr>
          <p:cNvSpPr/>
          <p:nvPr/>
        </p:nvSpPr>
        <p:spPr>
          <a:xfrm>
            <a:off x="162962" y="905402"/>
            <a:ext cx="1771857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A040EA-5A8B-45BB-8AFC-452A130180CB}"/>
                  </a:ext>
                </a:extLst>
              </p:cNvPr>
              <p:cNvSpPr txBox="1"/>
              <p:nvPr/>
            </p:nvSpPr>
            <p:spPr>
              <a:xfrm>
                <a:off x="5516478" y="2751799"/>
                <a:ext cx="3685784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Here,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A040EA-5A8B-45BB-8AFC-452A13018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478" y="2751799"/>
                <a:ext cx="3685784" cy="666849"/>
              </a:xfrm>
              <a:prstGeom prst="rect">
                <a:avLst/>
              </a:prstGeom>
              <a:blipFill>
                <a:blip r:embed="rId11"/>
                <a:stretch>
                  <a:fillRect l="-3471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490CB8-6697-46FC-86AB-046A844AECAB}"/>
                  </a:ext>
                </a:extLst>
              </p:cNvPr>
              <p:cNvSpPr txBox="1"/>
              <p:nvPr/>
            </p:nvSpPr>
            <p:spPr>
              <a:xfrm>
                <a:off x="8764624" y="2758891"/>
                <a:ext cx="3685784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Here,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490CB8-6697-46FC-86AB-046A844AE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624" y="2758891"/>
                <a:ext cx="3685784" cy="666849"/>
              </a:xfrm>
              <a:prstGeom prst="rect">
                <a:avLst/>
              </a:prstGeom>
              <a:blipFill>
                <a:blip r:embed="rId12"/>
                <a:stretch>
                  <a:fillRect l="-3477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845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 animBg="1"/>
      <p:bldP spid="14" grpId="0"/>
      <p:bldP spid="15" grpId="0"/>
      <p:bldP spid="16" grpId="0"/>
      <p:bldP spid="23" grpId="0" animBg="1"/>
      <p:bldP spid="24" grpId="0"/>
      <p:bldP spid="26" grpId="0"/>
      <p:bldP spid="28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F68F4C-6674-D75F-4E44-AB6F103215E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F68F4C-6674-D75F-4E44-AB6F10321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7AA21F-70A6-606B-1F57-C13D4BE033FE}"/>
                  </a:ext>
                </a:extLst>
              </p:cNvPr>
              <p:cNvSpPr txBox="1"/>
              <p:nvPr/>
            </p:nvSpPr>
            <p:spPr>
              <a:xfrm>
                <a:off x="4349780" y="758767"/>
                <a:ext cx="304661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7AA21F-70A6-606B-1F57-C13D4BE03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780" y="758767"/>
                <a:ext cx="3046614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0CBC78-4D51-CB55-A208-884C6867DF0D}"/>
                  </a:ext>
                </a:extLst>
              </p:cNvPr>
              <p:cNvSpPr txBox="1"/>
              <p:nvPr/>
            </p:nvSpPr>
            <p:spPr>
              <a:xfrm>
                <a:off x="4308836" y="2262183"/>
                <a:ext cx="331343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0CBC78-4D51-CB55-A208-884C6867D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6" y="2262183"/>
                <a:ext cx="3313438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4E6595-6F60-16F0-2E29-D2C99D87885B}"/>
                  </a:ext>
                </a:extLst>
              </p:cNvPr>
              <p:cNvSpPr txBox="1"/>
              <p:nvPr/>
            </p:nvSpPr>
            <p:spPr>
              <a:xfrm>
                <a:off x="4113908" y="1543166"/>
                <a:ext cx="331343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4E6595-6F60-16F0-2E29-D2C99D878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908" y="1543166"/>
                <a:ext cx="331343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349387-852F-AD18-0558-F1B05E25B91C}"/>
                  </a:ext>
                </a:extLst>
              </p:cNvPr>
              <p:cNvSpPr txBox="1"/>
              <p:nvPr/>
            </p:nvSpPr>
            <p:spPr>
              <a:xfrm>
                <a:off x="4760508" y="3217438"/>
                <a:ext cx="291313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349387-852F-AD18-0558-F1B05E25B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508" y="3217438"/>
                <a:ext cx="291313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FCBD8E-8C02-3BC4-35AC-81FB7F084CFD}"/>
                  </a:ext>
                </a:extLst>
              </p:cNvPr>
              <p:cNvSpPr txBox="1"/>
              <p:nvPr/>
            </p:nvSpPr>
            <p:spPr>
              <a:xfrm>
                <a:off x="4633416" y="4083277"/>
                <a:ext cx="292516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FCBD8E-8C02-3BC4-35AC-81FB7F08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416" y="4083277"/>
                <a:ext cx="2925168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3C9FC6-7958-6C6A-DD10-4AD7AF57C2C4}"/>
                  </a:ext>
                </a:extLst>
              </p:cNvPr>
              <p:cNvSpPr txBox="1"/>
              <p:nvPr/>
            </p:nvSpPr>
            <p:spPr>
              <a:xfrm>
                <a:off x="4635452" y="4922638"/>
                <a:ext cx="292516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3C9FC6-7958-6C6A-DD10-4AD7AF57C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452" y="4922638"/>
                <a:ext cx="2925168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A9AF9BBD-7682-72BC-346F-569744B3FCB9}"/>
              </a:ext>
            </a:extLst>
          </p:cNvPr>
          <p:cNvSpPr/>
          <p:nvPr/>
        </p:nvSpPr>
        <p:spPr>
          <a:xfrm>
            <a:off x="7611591" y="990565"/>
            <a:ext cx="491320" cy="1863510"/>
          </a:xfrm>
          <a:prstGeom prst="rightBrace">
            <a:avLst>
              <a:gd name="adj1" fmla="val 43889"/>
              <a:gd name="adj2" fmla="val 493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6D6E80B9-C0D6-208D-B6D7-435BBF2E0B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0081" y="1640479"/>
                <a:ext cx="1000146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6D6E80B9-C0D6-208D-B6D7-435BBF2E0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081" y="1640479"/>
                <a:ext cx="1000146" cy="539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36D03-92F9-1B1F-D698-64D2C7075CB3}"/>
                  </a:ext>
                </a:extLst>
              </p:cNvPr>
              <p:cNvSpPr txBox="1"/>
              <p:nvPr/>
            </p:nvSpPr>
            <p:spPr>
              <a:xfrm>
                <a:off x="139444" y="5762000"/>
                <a:ext cx="6507015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Thus, the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IN" sz="2800" b="1" i="0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is diagonally dominant.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36D03-92F9-1B1F-D698-64D2C7075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44" y="5762000"/>
                <a:ext cx="6507015" cy="666849"/>
              </a:xfrm>
              <a:prstGeom prst="rect">
                <a:avLst/>
              </a:prstGeom>
              <a:blipFill>
                <a:blip r:embed="rId10"/>
                <a:stretch>
                  <a:fillRect l="-1968" r="-1406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81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251A6BA8-3135-C922-832F-AB441EC596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89158" y="5746314"/>
                <a:ext cx="3002505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1, 2, …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251A6BA8-3135-C922-832F-AB441EC59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158" y="5746314"/>
                <a:ext cx="3002505" cy="841447"/>
              </a:xfrm>
              <a:prstGeom prst="rect">
                <a:avLst/>
              </a:prstGeom>
              <a:blipFill>
                <a:blip r:embed="rId2"/>
                <a:stretch>
                  <a:fillRect l="-426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05E003C1-ABC7-F631-A2E6-EA43E36CF37F}"/>
              </a:ext>
            </a:extLst>
          </p:cNvPr>
          <p:cNvGrpSpPr/>
          <p:nvPr/>
        </p:nvGrpSpPr>
        <p:grpSpPr>
          <a:xfrm>
            <a:off x="8455133" y="4193549"/>
            <a:ext cx="3682076" cy="2341416"/>
            <a:chOff x="6468790" y="4183790"/>
            <a:chExt cx="3682076" cy="234141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483798A-2955-A4CB-50C7-A51182DD39A5}"/>
                </a:ext>
              </a:extLst>
            </p:cNvPr>
            <p:cNvSpPr/>
            <p:nvPr/>
          </p:nvSpPr>
          <p:spPr>
            <a:xfrm>
              <a:off x="6468790" y="4183790"/>
              <a:ext cx="3682076" cy="234141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6986A5D-7BDC-64D4-682B-BBD2E47E76CD}"/>
                    </a:ext>
                  </a:extLst>
                </p:cNvPr>
                <p:cNvSpPr txBox="1"/>
                <p:nvPr/>
              </p:nvSpPr>
              <p:spPr>
                <a:xfrm>
                  <a:off x="6633504" y="4183790"/>
                  <a:ext cx="3046614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6986A5D-7BDC-64D4-682B-BBD2E47E76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3504" y="4183790"/>
                  <a:ext cx="3046614" cy="738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C4888A5-589D-F01B-CEE6-3BDC04EEC87A}"/>
                    </a:ext>
                  </a:extLst>
                </p:cNvPr>
                <p:cNvSpPr txBox="1"/>
                <p:nvPr/>
              </p:nvSpPr>
              <p:spPr>
                <a:xfrm>
                  <a:off x="6585736" y="5687206"/>
                  <a:ext cx="3313438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=25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C4888A5-589D-F01B-CEE6-3BDC04EEC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5736" y="5687206"/>
                  <a:ext cx="3313438" cy="738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21D8664-0E52-B849-BFD5-999D956C39FD}"/>
                    </a:ext>
                  </a:extLst>
                </p:cNvPr>
                <p:cNvSpPr txBox="1"/>
                <p:nvPr/>
              </p:nvSpPr>
              <p:spPr>
                <a:xfrm>
                  <a:off x="6613032" y="4948542"/>
                  <a:ext cx="3313438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+5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=−18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21D8664-0E52-B849-BFD5-999D956C3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3032" y="4948542"/>
                  <a:ext cx="3313438" cy="738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BDD3FB-F753-AE9B-8016-665CAEFFF3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BDD3FB-F753-AE9B-8016-665CAEFFF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5EC7C1-CD8F-D080-09D9-A8D0C1B6296E}"/>
                  </a:ext>
                </a:extLst>
              </p:cNvPr>
              <p:cNvSpPr txBox="1"/>
              <p:nvPr/>
            </p:nvSpPr>
            <p:spPr>
              <a:xfrm>
                <a:off x="166741" y="1547194"/>
                <a:ext cx="3524979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5EC7C1-CD8F-D080-09D9-A8D0C1B6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1" y="1547194"/>
                <a:ext cx="3524979" cy="13065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0D6F37-4D30-36A7-2F04-43C5D3CB7E12}"/>
                  </a:ext>
                </a:extLst>
              </p:cNvPr>
              <p:cNvSpPr txBox="1"/>
              <p:nvPr/>
            </p:nvSpPr>
            <p:spPr>
              <a:xfrm>
                <a:off x="166740" y="3051995"/>
                <a:ext cx="3827851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0D6F37-4D30-36A7-2F04-43C5D3CB7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0" y="3051995"/>
                <a:ext cx="3827851" cy="1306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02488C-42AC-37A5-9998-BE601CF30131}"/>
                  </a:ext>
                </a:extLst>
              </p:cNvPr>
              <p:cNvSpPr txBox="1"/>
              <p:nvPr/>
            </p:nvSpPr>
            <p:spPr>
              <a:xfrm>
                <a:off x="166740" y="4556796"/>
                <a:ext cx="3827851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02488C-42AC-37A5-9998-BE601CF3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0" y="4556796"/>
                <a:ext cx="3827851" cy="13065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6643E8-CAA7-27E3-7A21-5C10B02BD1B0}"/>
                  </a:ext>
                </a:extLst>
              </p:cNvPr>
              <p:cNvSpPr txBox="1"/>
              <p:nvPr/>
            </p:nvSpPr>
            <p:spPr>
              <a:xfrm>
                <a:off x="125796" y="711201"/>
                <a:ext cx="2727176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From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6643E8-CAA7-27E3-7A21-5C10B02BD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96" y="711201"/>
                <a:ext cx="2727176" cy="666849"/>
              </a:xfrm>
              <a:prstGeom prst="rect">
                <a:avLst/>
              </a:prstGeom>
              <a:blipFill>
                <a:blip r:embed="rId10"/>
                <a:stretch>
                  <a:fillRect l="-4698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86AAED-13C7-564E-CD08-9BFE2207BF78}"/>
                  </a:ext>
                </a:extLst>
              </p:cNvPr>
              <p:cNvSpPr txBox="1"/>
              <p:nvPr/>
            </p:nvSpPr>
            <p:spPr>
              <a:xfrm>
                <a:off x="6055056" y="1547194"/>
                <a:ext cx="4332818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86AAED-13C7-564E-CD08-9BFE2207B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056" y="1547194"/>
                <a:ext cx="4332818" cy="13065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8FD94B-F8AA-C46E-7736-109FCA09B143}"/>
                  </a:ext>
                </a:extLst>
              </p:cNvPr>
              <p:cNvSpPr txBox="1"/>
              <p:nvPr/>
            </p:nvSpPr>
            <p:spPr>
              <a:xfrm>
                <a:off x="6055333" y="3041721"/>
                <a:ext cx="4796844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8FD94B-F8AA-C46E-7736-109FCA09B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333" y="3041721"/>
                <a:ext cx="4796844" cy="13065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BA7B30-A82C-5989-C845-2F73C596059B}"/>
                  </a:ext>
                </a:extLst>
              </p:cNvPr>
              <p:cNvSpPr txBox="1"/>
              <p:nvPr/>
            </p:nvSpPr>
            <p:spPr>
              <a:xfrm>
                <a:off x="6103817" y="4539157"/>
                <a:ext cx="4408226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BA7B30-A82C-5989-C845-2F73C5960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817" y="4539157"/>
                <a:ext cx="4408226" cy="13065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D7525FC4-1F68-1874-4576-01F3D0722660}"/>
              </a:ext>
            </a:extLst>
          </p:cNvPr>
          <p:cNvSpPr/>
          <p:nvPr/>
        </p:nvSpPr>
        <p:spPr>
          <a:xfrm>
            <a:off x="10438606" y="1842448"/>
            <a:ext cx="491320" cy="3856524"/>
          </a:xfrm>
          <a:prstGeom prst="rightBrace">
            <a:avLst>
              <a:gd name="adj1" fmla="val 43889"/>
              <a:gd name="adj2" fmla="val 493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188D7C0B-F8C2-230F-AB22-4E48D0BE11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52739" y="3487136"/>
                <a:ext cx="774615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188D7C0B-F8C2-230F-AB22-4E48D0BE1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2739" y="3487136"/>
                <a:ext cx="774615" cy="5398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3198813-A9C9-E939-89E6-AE9E0AE97C13}"/>
              </a:ext>
            </a:extLst>
          </p:cNvPr>
          <p:cNvSpPr txBox="1"/>
          <p:nvPr/>
        </p:nvSpPr>
        <p:spPr>
          <a:xfrm>
            <a:off x="6073253" y="711200"/>
            <a:ext cx="1760562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dirty="0">
                <a:solidFill>
                  <a:srgbClr val="002060"/>
                </a:solidFill>
                <a:latin typeface="+mj-lt"/>
              </a:rPr>
              <a:t>In general,</a:t>
            </a:r>
            <a:endParaRPr lang="en-IN" sz="28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4E25C63-0B91-D09C-E5CD-C2BFBB5F643B}"/>
              </a:ext>
            </a:extLst>
          </p:cNvPr>
          <p:cNvSpPr/>
          <p:nvPr/>
        </p:nvSpPr>
        <p:spPr>
          <a:xfrm>
            <a:off x="5029871" y="910070"/>
            <a:ext cx="54000" cy="4932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721725-2072-16F8-3598-910AF08CF00E}"/>
              </a:ext>
            </a:extLst>
          </p:cNvPr>
          <p:cNvSpPr/>
          <p:nvPr/>
        </p:nvSpPr>
        <p:spPr>
          <a:xfrm>
            <a:off x="8626671" y="4350977"/>
            <a:ext cx="3039790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5AEB37-2F9D-7D10-9E0F-265560C2597A}"/>
              </a:ext>
            </a:extLst>
          </p:cNvPr>
          <p:cNvSpPr/>
          <p:nvPr/>
        </p:nvSpPr>
        <p:spPr>
          <a:xfrm>
            <a:off x="8615049" y="5122978"/>
            <a:ext cx="3270468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0401097-D655-AE02-CBF0-990CC2937D4A}"/>
              </a:ext>
            </a:extLst>
          </p:cNvPr>
          <p:cNvSpPr/>
          <p:nvPr/>
        </p:nvSpPr>
        <p:spPr>
          <a:xfrm>
            <a:off x="8644963" y="5861642"/>
            <a:ext cx="3146700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AE538E-8A6B-E4EC-18F7-02168271730B}"/>
                  </a:ext>
                </a:extLst>
              </p:cNvPr>
              <p:cNvSpPr txBox="1"/>
              <p:nvPr/>
            </p:nvSpPr>
            <p:spPr>
              <a:xfrm>
                <a:off x="10438445" y="5686000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AE538E-8A6B-E4EC-18F7-021682717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8445" y="5686000"/>
                <a:ext cx="374919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D370B6-C7BA-81BA-EA95-473A9779BDC8}"/>
                  </a:ext>
                </a:extLst>
              </p:cNvPr>
              <p:cNvSpPr txBox="1"/>
              <p:nvPr/>
            </p:nvSpPr>
            <p:spPr>
              <a:xfrm>
                <a:off x="9038115" y="4203982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D370B6-C7BA-81BA-EA95-473A9779B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115" y="4203982"/>
                <a:ext cx="374919" cy="738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037AB5-C6F4-3A09-2ECE-B6A02805F6AC}"/>
                  </a:ext>
                </a:extLst>
              </p:cNvPr>
              <p:cNvSpPr txBox="1"/>
              <p:nvPr/>
            </p:nvSpPr>
            <p:spPr>
              <a:xfrm>
                <a:off x="9629330" y="4958053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037AB5-C6F4-3A09-2ECE-B6A02805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330" y="4958053"/>
                <a:ext cx="374919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97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4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7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  <p:bldP spid="7" grpId="0"/>
      <p:bldP spid="10" grpId="0"/>
      <p:bldP spid="11" grpId="0"/>
      <p:bldP spid="12" grpId="0"/>
      <p:bldP spid="13" grpId="0" animBg="1"/>
      <p:bldP spid="14" grpId="0"/>
      <p:bldP spid="15" grpId="0"/>
      <p:bldP spid="36" grpId="0" animBg="1"/>
      <p:bldP spid="8" grpId="0" animBg="1"/>
      <p:bldP spid="8" grpId="1" animBg="1"/>
      <p:bldP spid="9" grpId="0" animBg="1"/>
      <p:bldP spid="9" grpId="1" animBg="1"/>
      <p:bldP spid="16" grpId="0" animBg="1"/>
      <p:bldP spid="16" grpId="1" animBg="1"/>
      <p:bldP spid="17" grpId="0"/>
      <p:bldP spid="17" grpId="1"/>
      <p:bldP spid="17" grpId="2"/>
      <p:bldP spid="18" grpId="0"/>
      <p:bldP spid="18" grpId="1"/>
      <p:bldP spid="18" grpId="2"/>
      <p:bldP spid="19" grpId="0"/>
      <p:bldP spid="19" grpId="1"/>
      <p:bldP spid="19" grpId="2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8D0C1FF-FA07-1FEF-4EBF-788C435A8870}"/>
              </a:ext>
            </a:extLst>
          </p:cNvPr>
          <p:cNvSpPr/>
          <p:nvPr/>
        </p:nvSpPr>
        <p:spPr>
          <a:xfrm>
            <a:off x="8225219" y="3429000"/>
            <a:ext cx="3897282" cy="30986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F5D669-5760-81FC-4CB9-35C62E404A04}"/>
                  </a:ext>
                </a:extLst>
              </p:cNvPr>
              <p:cNvSpPr txBox="1"/>
              <p:nvPr/>
            </p:nvSpPr>
            <p:spPr>
              <a:xfrm>
                <a:off x="849125" y="711201"/>
                <a:ext cx="8062863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in the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F5D669-5760-81FC-4CB9-35C62E404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25" y="711201"/>
                <a:ext cx="8062863" cy="666849"/>
              </a:xfrm>
              <a:prstGeom prst="rect">
                <a:avLst/>
              </a:prstGeom>
              <a:blipFill>
                <a:blip r:embed="rId4"/>
                <a:stretch>
                  <a:fillRect l="-1512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3">
            <a:extLst>
              <a:ext uri="{FF2B5EF4-FFF2-40B4-BE49-F238E27FC236}">
                <a16:creationId xmlns:a16="http://schemas.microsoft.com/office/drawing/2014/main" id="{3C26219E-F408-BE3C-B522-1B66FE046C2D}"/>
              </a:ext>
            </a:extLst>
          </p:cNvPr>
          <p:cNvSpPr/>
          <p:nvPr/>
        </p:nvSpPr>
        <p:spPr>
          <a:xfrm flipV="1">
            <a:off x="244757" y="886984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88A9AE-FB36-92A6-8478-972F1E39DCF1}"/>
                  </a:ext>
                </a:extLst>
              </p:cNvPr>
              <p:cNvSpPr txBox="1"/>
              <p:nvPr/>
            </p:nvSpPr>
            <p:spPr>
              <a:xfrm>
                <a:off x="3690231" y="3538917"/>
                <a:ext cx="3937367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88A9AE-FB36-92A6-8478-972F1E39D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231" y="3538917"/>
                <a:ext cx="3937367" cy="13065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03632-2A8D-3545-18D6-82B484B1EB01}"/>
                  </a:ext>
                </a:extLst>
              </p:cNvPr>
              <p:cNvSpPr txBox="1"/>
              <p:nvPr/>
            </p:nvSpPr>
            <p:spPr>
              <a:xfrm>
                <a:off x="3673477" y="5263833"/>
                <a:ext cx="253164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6667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03632-2A8D-3545-18D6-82B484B1E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477" y="5263833"/>
                <a:ext cx="2531648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C58A09C2-4FD0-B258-514A-E775705A95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9150" y="1351611"/>
                <a:ext cx="2763326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C58A09C2-4FD0-B258-514A-E775705A9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150" y="1351611"/>
                <a:ext cx="2763326" cy="711200"/>
              </a:xfrm>
              <a:prstGeom prst="rect">
                <a:avLst/>
              </a:prstGeom>
              <a:blipFill>
                <a:blip r:embed="rId7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5919E-B567-2B16-6A84-C2DAF1F4733D}"/>
                  </a:ext>
                </a:extLst>
              </p:cNvPr>
              <p:cNvSpPr txBox="1"/>
              <p:nvPr/>
            </p:nvSpPr>
            <p:spPr>
              <a:xfrm>
                <a:off x="3959663" y="1842137"/>
                <a:ext cx="4334642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2(0)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5919E-B567-2B16-6A84-C2DAF1F47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663" y="1842137"/>
                <a:ext cx="4334642" cy="1306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2937F01-C18A-8720-DD07-F703029AFFAD}"/>
              </a:ext>
            </a:extLst>
          </p:cNvPr>
          <p:cNvSpPr/>
          <p:nvPr/>
        </p:nvSpPr>
        <p:spPr>
          <a:xfrm>
            <a:off x="8424352" y="3572772"/>
            <a:ext cx="3378021" cy="75965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B9F06C-6657-4C29-8224-918B5CD618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7276" y="3285228"/>
            <a:ext cx="3763261" cy="11326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F73C61-6C94-4348-8504-60CE1DBBF6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64822" y="4278587"/>
            <a:ext cx="3982371" cy="1082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CCECC8-C46C-42A8-894F-70445FA579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86578" y="5182015"/>
            <a:ext cx="3658519" cy="108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3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8" grpId="0"/>
      <p:bldP spid="18" grpId="0"/>
      <p:bldP spid="3" grpId="0"/>
      <p:bldP spid="21" grpId="0" animBg="1"/>
      <p:bldP spid="21" grpId="1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FF02B4-BEFA-3A0B-335E-5830F2F14171}"/>
              </a:ext>
            </a:extLst>
          </p:cNvPr>
          <p:cNvSpPr/>
          <p:nvPr/>
        </p:nvSpPr>
        <p:spPr>
          <a:xfrm>
            <a:off x="8225219" y="3429000"/>
            <a:ext cx="3897282" cy="30986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AE8F55-0248-C65F-A832-7D09A0B36643}"/>
                  </a:ext>
                </a:extLst>
              </p:cNvPr>
              <p:cNvSpPr txBox="1"/>
              <p:nvPr/>
            </p:nvSpPr>
            <p:spPr>
              <a:xfrm>
                <a:off x="296726" y="3218092"/>
                <a:ext cx="4104361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AE8F55-0248-C65F-A832-7D09A0B36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26" y="3218092"/>
                <a:ext cx="4104361" cy="13065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C389E2-DD0E-2CAD-67F2-685A0EF678E0}"/>
                  </a:ext>
                </a:extLst>
              </p:cNvPr>
              <p:cNvSpPr txBox="1"/>
              <p:nvPr/>
            </p:nvSpPr>
            <p:spPr>
              <a:xfrm>
                <a:off x="300731" y="4850680"/>
                <a:ext cx="269535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C389E2-DD0E-2CAD-67F2-685A0EF67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31" y="4850680"/>
                <a:ext cx="2695355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F16BEB-5F26-FC7C-99C2-BAB7E26DA1BE}"/>
                  </a:ext>
                </a:extLst>
              </p:cNvPr>
              <p:cNvSpPr txBox="1"/>
              <p:nvPr/>
            </p:nvSpPr>
            <p:spPr>
              <a:xfrm>
                <a:off x="4818986" y="3345331"/>
                <a:ext cx="4577899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F16BEB-5F26-FC7C-99C2-BAB7E26DA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986" y="3345331"/>
                <a:ext cx="4577899" cy="13065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0EBB1F-EAF3-7A1D-85E2-587ADB93C4BE}"/>
                  </a:ext>
                </a:extLst>
              </p:cNvPr>
              <p:cNvSpPr txBox="1"/>
              <p:nvPr/>
            </p:nvSpPr>
            <p:spPr>
              <a:xfrm>
                <a:off x="4856493" y="4850680"/>
                <a:ext cx="23482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0EBB1F-EAF3-7A1D-85E2-587ADB93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493" y="4850680"/>
                <a:ext cx="2348294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C58A09C2-4FD0-B258-514A-E775705A95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63051" y="662840"/>
                <a:ext cx="4408225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(Continue)</a:t>
                </a:r>
              </a:p>
            </p:txBody>
          </p:sp>
        </mc:Choice>
        <mc:Fallback xmlns="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C58A09C2-4FD0-B258-514A-E775705A9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3051" y="662840"/>
                <a:ext cx="4408225" cy="711200"/>
              </a:xfrm>
              <a:prstGeom prst="rect">
                <a:avLst/>
              </a:prstGeom>
              <a:blipFill>
                <a:blip r:embed="rId7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E25AC92-B03D-FC2E-7865-E367B66425BB}"/>
              </a:ext>
            </a:extLst>
          </p:cNvPr>
          <p:cNvSpPr/>
          <p:nvPr/>
        </p:nvSpPr>
        <p:spPr>
          <a:xfrm>
            <a:off x="4545082" y="1717616"/>
            <a:ext cx="54000" cy="4076034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C610D4-740C-7C51-ED88-72015D5E7C30}"/>
                  </a:ext>
                </a:extLst>
              </p:cNvPr>
              <p:cNvSpPr txBox="1"/>
              <p:nvPr/>
            </p:nvSpPr>
            <p:spPr>
              <a:xfrm>
                <a:off x="597664" y="1875755"/>
                <a:ext cx="4796844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C610D4-740C-7C51-ED88-72015D5E7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64" y="1875755"/>
                <a:ext cx="4796844" cy="1306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F925A6-3296-22D3-1EF3-4675B93C77D1}"/>
                  </a:ext>
                </a:extLst>
              </p:cNvPr>
              <p:cNvSpPr txBox="1"/>
              <p:nvPr/>
            </p:nvSpPr>
            <p:spPr>
              <a:xfrm>
                <a:off x="5014102" y="1909400"/>
                <a:ext cx="4685899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F925A6-3296-22D3-1EF3-4675B93C7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02" y="1909400"/>
                <a:ext cx="4685899" cy="13065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25A564-9946-9F22-97C4-0560ED1643CE}"/>
              </a:ext>
            </a:extLst>
          </p:cNvPr>
          <p:cNvSpPr/>
          <p:nvPr/>
        </p:nvSpPr>
        <p:spPr>
          <a:xfrm>
            <a:off x="8367804" y="4568174"/>
            <a:ext cx="3694023" cy="75965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4EE933-AADC-FDC2-EFD4-B1964F592694}"/>
              </a:ext>
            </a:extLst>
          </p:cNvPr>
          <p:cNvSpPr/>
          <p:nvPr/>
        </p:nvSpPr>
        <p:spPr>
          <a:xfrm>
            <a:off x="8419673" y="5619899"/>
            <a:ext cx="3551931" cy="75965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EAC71-4747-4932-8DEB-BF43528231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7276" y="3285228"/>
            <a:ext cx="3763261" cy="11326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FC23AC-3ED8-4D56-B290-6192FB5EAD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5096" y="4319683"/>
            <a:ext cx="3982371" cy="10828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A7969B-B194-4BB5-ACC8-0126980FAF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86578" y="5356673"/>
            <a:ext cx="3658519" cy="108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5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3" grpId="0"/>
      <p:bldP spid="15" grpId="0"/>
      <p:bldP spid="17" grpId="0"/>
      <p:bldP spid="19" grpId="0" animBg="1"/>
      <p:bldP spid="9" grpId="0"/>
      <p:bldP spid="12" grpId="0"/>
      <p:bldP spid="6" grpId="0" animBg="1"/>
      <p:bldP spid="6" grpId="1" animBg="1"/>
      <p:bldP spid="6" grpId="2" animBg="1"/>
      <p:bldP spid="8" grpId="0" animBg="1"/>
      <p:bldP spid="8" grpId="1" animBg="1"/>
      <p:bldP spid="8" grpId="2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3FC5A3-7248-282D-093C-57905EA3D9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3FC5A3-7248-282D-093C-57905EA3D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CBDA75B6-3E8A-1D64-2CED-D9355BD746D2}"/>
              </a:ext>
            </a:extLst>
          </p:cNvPr>
          <p:cNvGrpSpPr/>
          <p:nvPr/>
        </p:nvGrpSpPr>
        <p:grpSpPr>
          <a:xfrm>
            <a:off x="8854505" y="2396708"/>
            <a:ext cx="3143554" cy="3271099"/>
            <a:chOff x="9003456" y="2291739"/>
            <a:chExt cx="3143554" cy="32710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E06B7DE-F117-4175-2AD8-B439DB6F4D76}"/>
                    </a:ext>
                  </a:extLst>
                </p:cNvPr>
                <p:cNvSpPr txBox="1"/>
                <p:nvPr/>
              </p:nvSpPr>
              <p:spPr>
                <a:xfrm>
                  <a:off x="9003456" y="4824174"/>
                  <a:ext cx="3143554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 −1, </m:t>
                            </m:r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E06B7DE-F117-4175-2AD8-B439DB6F4D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3456" y="4824174"/>
                  <a:ext cx="3143554" cy="738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2B39CF-3E53-092A-8B3B-6D8A07C634AB}"/>
                </a:ext>
              </a:extLst>
            </p:cNvPr>
            <p:cNvSpPr txBox="1"/>
            <p:nvPr/>
          </p:nvSpPr>
          <p:spPr>
            <a:xfrm>
              <a:off x="9048446" y="2291739"/>
              <a:ext cx="2817762" cy="2605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So, the solution of 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the given system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correct to </a:t>
              </a:r>
              <a:r>
                <a:rPr lang="en-IN" sz="2800" dirty="0">
                  <a:solidFill>
                    <a:srgbClr val="FF0000"/>
                  </a:solidFill>
                  <a:latin typeface="+mj-lt"/>
                </a:rPr>
                <a:t>two</a:t>
              </a: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 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decimal places is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7">
                <a:extLst>
                  <a:ext uri="{FF2B5EF4-FFF2-40B4-BE49-F238E27FC236}">
                    <a16:creationId xmlns:a16="http://schemas.microsoft.com/office/drawing/2014/main" id="{15C1CF60-45BF-419D-BFA1-0A752F1CA0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1241857"/>
                  </p:ext>
                </p:extLst>
              </p:nvPr>
            </p:nvGraphicFramePr>
            <p:xfrm>
              <a:off x="232319" y="917700"/>
              <a:ext cx="8341384" cy="55800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2085346">
                      <a:extLst>
                        <a:ext uri="{9D8B030D-6E8A-4147-A177-3AD203B41FA5}">
                          <a16:colId xmlns:a16="http://schemas.microsoft.com/office/drawing/2014/main" val="2626898064"/>
                        </a:ext>
                      </a:extLst>
                    </a:gridCol>
                    <a:gridCol w="2085346">
                      <a:extLst>
                        <a:ext uri="{9D8B030D-6E8A-4147-A177-3AD203B41FA5}">
                          <a16:colId xmlns:a16="http://schemas.microsoft.com/office/drawing/2014/main" val="1992402126"/>
                        </a:ext>
                      </a:extLst>
                    </a:gridCol>
                    <a:gridCol w="2085346">
                      <a:extLst>
                        <a:ext uri="{9D8B030D-6E8A-4147-A177-3AD203B41FA5}">
                          <a16:colId xmlns:a16="http://schemas.microsoft.com/office/drawing/2014/main" val="2602710372"/>
                        </a:ext>
                      </a:extLst>
                    </a:gridCol>
                    <a:gridCol w="2085346">
                      <a:extLst>
                        <a:ext uri="{9D8B030D-6E8A-4147-A177-3AD203B41FA5}">
                          <a16:colId xmlns:a16="http://schemas.microsoft.com/office/drawing/2014/main" val="853023052"/>
                        </a:ext>
                      </a:extLst>
                    </a:gridCol>
                  </a:tblGrid>
                  <a:tr h="55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IN" sz="2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D0FE7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Iteration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IN" sz="2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3D0FE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N" sz="2800" b="1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3D0FE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kumimoji="0" lang="en-IN" sz="2800" b="1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3D0FE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IN" sz="2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3D0FE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N" sz="2800" b="1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3D0FE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kumimoji="0" lang="en-IN" sz="2800" b="1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3D0FE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IN" sz="2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3D0FE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N" sz="2800" b="1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3D0FE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a:rPr kumimoji="0" lang="en-IN" sz="2800" b="1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3D0FE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90829082"/>
                      </a:ext>
                    </a:extLst>
                  </a:tr>
                  <a:tr h="558000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83905879"/>
                      </a:ext>
                    </a:extLst>
                  </a:tr>
                  <a:tr h="558000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5771156"/>
                      </a:ext>
                    </a:extLst>
                  </a:tr>
                  <a:tr h="558000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3725372"/>
                      </a:ext>
                    </a:extLst>
                  </a:tr>
                  <a:tr h="558000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979030"/>
                      </a:ext>
                    </a:extLst>
                  </a:tr>
                  <a:tr h="558000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786072"/>
                      </a:ext>
                    </a:extLst>
                  </a:tr>
                  <a:tr h="558000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69255824"/>
                      </a:ext>
                    </a:extLst>
                  </a:tr>
                  <a:tr h="558000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5777305"/>
                      </a:ext>
                    </a:extLst>
                  </a:tr>
                  <a:tr h="558000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98144298"/>
                      </a:ext>
                    </a:extLst>
                  </a:tr>
                  <a:tr h="558000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001292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7">
                <a:extLst>
                  <a:ext uri="{FF2B5EF4-FFF2-40B4-BE49-F238E27FC236}">
                    <a16:creationId xmlns:a16="http://schemas.microsoft.com/office/drawing/2014/main" id="{15C1CF60-45BF-419D-BFA1-0A752F1CA0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1241857"/>
                  </p:ext>
                </p:extLst>
              </p:nvPr>
            </p:nvGraphicFramePr>
            <p:xfrm>
              <a:off x="232319" y="917700"/>
              <a:ext cx="8341384" cy="5580000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2085346">
                      <a:extLst>
                        <a:ext uri="{9D8B030D-6E8A-4147-A177-3AD203B41FA5}">
                          <a16:colId xmlns:a16="http://schemas.microsoft.com/office/drawing/2014/main" val="2626898064"/>
                        </a:ext>
                      </a:extLst>
                    </a:gridCol>
                    <a:gridCol w="2085346">
                      <a:extLst>
                        <a:ext uri="{9D8B030D-6E8A-4147-A177-3AD203B41FA5}">
                          <a16:colId xmlns:a16="http://schemas.microsoft.com/office/drawing/2014/main" val="1992402126"/>
                        </a:ext>
                      </a:extLst>
                    </a:gridCol>
                    <a:gridCol w="2085346">
                      <a:extLst>
                        <a:ext uri="{9D8B030D-6E8A-4147-A177-3AD203B41FA5}">
                          <a16:colId xmlns:a16="http://schemas.microsoft.com/office/drawing/2014/main" val="2602710372"/>
                        </a:ext>
                      </a:extLst>
                    </a:gridCol>
                    <a:gridCol w="2085346">
                      <a:extLst>
                        <a:ext uri="{9D8B030D-6E8A-4147-A177-3AD203B41FA5}">
                          <a16:colId xmlns:a16="http://schemas.microsoft.com/office/drawing/2014/main" val="853023052"/>
                        </a:ext>
                      </a:extLst>
                    </a:gridCol>
                  </a:tblGrid>
                  <a:tr h="55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IN" sz="28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3D0FE7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Iteration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83" t="-7609" r="-200875" b="-901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170" t="-7609" r="-101462" b="-901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170" t="-7609" r="-1462" b="-901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0829082"/>
                      </a:ext>
                    </a:extLst>
                  </a:tr>
                  <a:tr h="558000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83905879"/>
                      </a:ext>
                    </a:extLst>
                  </a:tr>
                  <a:tr h="558000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5771156"/>
                      </a:ext>
                    </a:extLst>
                  </a:tr>
                  <a:tr h="558000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3725372"/>
                      </a:ext>
                    </a:extLst>
                  </a:tr>
                  <a:tr h="558000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979030"/>
                      </a:ext>
                    </a:extLst>
                  </a:tr>
                  <a:tr h="558000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7786072"/>
                      </a:ext>
                    </a:extLst>
                  </a:tr>
                  <a:tr h="558000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69255824"/>
                      </a:ext>
                    </a:extLst>
                  </a:tr>
                  <a:tr h="558000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95777305"/>
                      </a:ext>
                    </a:extLst>
                  </a:tr>
                  <a:tr h="558000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98144298"/>
                      </a:ext>
                    </a:extLst>
                  </a:tr>
                  <a:tr h="558000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001292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3161525-9351-49A6-82F2-90A215484389}"/>
                  </a:ext>
                </a:extLst>
              </p:cNvPr>
              <p:cNvSpPr txBox="1"/>
              <p:nvPr/>
            </p:nvSpPr>
            <p:spPr>
              <a:xfrm>
                <a:off x="3142731" y="1338579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Roboto Condensed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3161525-9351-49A6-82F2-90A21548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731" y="1338579"/>
                <a:ext cx="368490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B211DD-2610-43DB-AC87-C33A4F53E5E5}"/>
                  </a:ext>
                </a:extLst>
              </p:cNvPr>
              <p:cNvSpPr txBox="1"/>
              <p:nvPr/>
            </p:nvSpPr>
            <p:spPr>
              <a:xfrm>
                <a:off x="5345857" y="1343524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Roboto Condensed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B211DD-2610-43DB-AC87-C33A4F53E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857" y="1343524"/>
                <a:ext cx="36849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753B4CC-56FE-4D43-8937-3B6D04D88FDD}"/>
                  </a:ext>
                </a:extLst>
              </p:cNvPr>
              <p:cNvSpPr txBox="1"/>
              <p:nvPr/>
            </p:nvSpPr>
            <p:spPr>
              <a:xfrm>
                <a:off x="7272119" y="1366811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Roboto Condensed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753B4CC-56FE-4D43-8937-3B6D04D8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119" y="1366811"/>
                <a:ext cx="36849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68244F-8B75-4B95-AEEC-1CB41F8C5813}"/>
                  </a:ext>
                </a:extLst>
              </p:cNvPr>
              <p:cNvSpPr txBox="1"/>
              <p:nvPr/>
            </p:nvSpPr>
            <p:spPr>
              <a:xfrm>
                <a:off x="998033" y="1320429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Roboto Condensed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68244F-8B75-4B95-AEEC-1CB41F8C5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033" y="1320429"/>
                <a:ext cx="36849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FCAF434-5E17-40BB-AB9A-1632668BF700}"/>
                  </a:ext>
                </a:extLst>
              </p:cNvPr>
              <p:cNvSpPr txBox="1"/>
              <p:nvPr/>
            </p:nvSpPr>
            <p:spPr>
              <a:xfrm>
                <a:off x="2769495" y="1917067"/>
                <a:ext cx="123181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6667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FCAF434-5E17-40BB-AB9A-1632668BF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495" y="1917067"/>
                <a:ext cx="1231818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D4E704-DDE3-45B4-8742-EF1A77E8D240}"/>
                  </a:ext>
                </a:extLst>
              </p:cNvPr>
              <p:cNvSpPr txBox="1"/>
              <p:nvPr/>
            </p:nvSpPr>
            <p:spPr>
              <a:xfrm>
                <a:off x="4760498" y="1922453"/>
                <a:ext cx="150157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D4E704-DDE3-45B4-8742-EF1A77E8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498" y="1922453"/>
                <a:ext cx="1501575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7ED762-70EA-4721-8179-AD0719215D17}"/>
                  </a:ext>
                </a:extLst>
              </p:cNvPr>
              <p:cNvSpPr txBox="1"/>
              <p:nvPr/>
            </p:nvSpPr>
            <p:spPr>
              <a:xfrm>
                <a:off x="6794263" y="1944091"/>
                <a:ext cx="124539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7ED762-70EA-4721-8179-AD0719215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263" y="1944091"/>
                <a:ext cx="1245392" cy="7386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F880EED-3E6C-490C-97F5-E22F3B828157}"/>
                  </a:ext>
                </a:extLst>
              </p:cNvPr>
              <p:cNvSpPr txBox="1"/>
              <p:nvPr/>
            </p:nvSpPr>
            <p:spPr>
              <a:xfrm>
                <a:off x="937421" y="1883646"/>
                <a:ext cx="48971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F880EED-3E6C-490C-97F5-E22F3B828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21" y="1883646"/>
                <a:ext cx="489715" cy="7386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69B38C2-DF55-41CD-8EE0-48F2C151FF12}"/>
                  </a:ext>
                </a:extLst>
              </p:cNvPr>
              <p:cNvSpPr txBox="1"/>
              <p:nvPr/>
            </p:nvSpPr>
            <p:spPr>
              <a:xfrm>
                <a:off x="2759848" y="2495555"/>
                <a:ext cx="122885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5917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69B38C2-DF55-41CD-8EE0-48F2C151F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848" y="2495555"/>
                <a:ext cx="1228858" cy="7386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4FA606-C535-443F-860F-224A963CB9FF}"/>
                  </a:ext>
                </a:extLst>
              </p:cNvPr>
              <p:cNvSpPr txBox="1"/>
              <p:nvPr/>
            </p:nvSpPr>
            <p:spPr>
              <a:xfrm>
                <a:off x="4692752" y="2501382"/>
                <a:ext cx="16747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−0.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8833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04FA606-C535-443F-860F-224A963CB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52" y="2501382"/>
                <a:ext cx="1674700" cy="7386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B233ABD-9C08-41B1-B158-6B30EF4F73A8}"/>
                  </a:ext>
                </a:extLst>
              </p:cNvPr>
              <p:cNvSpPr txBox="1"/>
              <p:nvPr/>
            </p:nvSpPr>
            <p:spPr>
              <a:xfrm>
                <a:off x="6901971" y="2521371"/>
                <a:ext cx="132706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2667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B233ABD-9C08-41B1-B158-6B30EF4F7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971" y="2521371"/>
                <a:ext cx="1327066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369F51B-DC4E-4279-94DD-F87C6533FFBB}"/>
                  </a:ext>
                </a:extLst>
              </p:cNvPr>
              <p:cNvSpPr txBox="1"/>
              <p:nvPr/>
            </p:nvSpPr>
            <p:spPr>
              <a:xfrm>
                <a:off x="987465" y="2446863"/>
                <a:ext cx="38962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369F51B-DC4E-4279-94DD-F87C6533F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65" y="2446863"/>
                <a:ext cx="389627" cy="738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210D2E6-BAD5-4B73-9100-DF450C6D93A0}"/>
                  </a:ext>
                </a:extLst>
              </p:cNvPr>
              <p:cNvSpPr txBox="1"/>
              <p:nvPr/>
            </p:nvSpPr>
            <p:spPr>
              <a:xfrm>
                <a:off x="2738787" y="3074043"/>
                <a:ext cx="137845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.00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Roboto Condensed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210D2E6-BAD5-4B73-9100-DF450C6D9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787" y="3074043"/>
                <a:ext cx="1378455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C757F2-E71E-408C-92C3-E9767D1223B8}"/>
                  </a:ext>
                </a:extLst>
              </p:cNvPr>
              <p:cNvSpPr txBox="1"/>
              <p:nvPr/>
            </p:nvSpPr>
            <p:spPr>
              <a:xfrm>
                <a:off x="4692752" y="3080311"/>
                <a:ext cx="16747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9717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Roboto Condensed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C757F2-E71E-408C-92C3-E9767D122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52" y="3080311"/>
                <a:ext cx="1674700" cy="7386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46E1A4A-83E2-4EE3-8782-3912C97EFCC6}"/>
                  </a:ext>
                </a:extLst>
              </p:cNvPr>
              <p:cNvSpPr txBox="1"/>
              <p:nvPr/>
            </p:nvSpPr>
            <p:spPr>
              <a:xfrm>
                <a:off x="6792831" y="3098651"/>
                <a:ext cx="132706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Roboto Condensed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46E1A4A-83E2-4EE3-8782-3912C97EF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831" y="3098651"/>
                <a:ext cx="1327066" cy="7386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CC8690A-31C7-4CD8-8AD8-9B25E5F0F174}"/>
                  </a:ext>
                </a:extLst>
              </p:cNvPr>
              <p:cNvSpPr txBox="1"/>
              <p:nvPr/>
            </p:nvSpPr>
            <p:spPr>
              <a:xfrm>
                <a:off x="1002661" y="3010080"/>
                <a:ext cx="35923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Roboto Condensed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CC8690A-31C7-4CD8-8AD8-9B25E5F0F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61" y="3010080"/>
                <a:ext cx="359234" cy="73866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2C7D3C3-DE00-4304-B40E-42CDB1A26480}"/>
                  </a:ext>
                </a:extLst>
              </p:cNvPr>
              <p:cNvSpPr txBox="1"/>
              <p:nvPr/>
            </p:nvSpPr>
            <p:spPr>
              <a:xfrm>
                <a:off x="2713445" y="3652531"/>
                <a:ext cx="137845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2C7D3C3-DE00-4304-B40E-42CDB1A26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445" y="3652531"/>
                <a:ext cx="1378455" cy="73866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87C71C5-BFCD-4840-9C5D-A57C967A9643}"/>
                  </a:ext>
                </a:extLst>
              </p:cNvPr>
              <p:cNvSpPr txBox="1"/>
              <p:nvPr/>
            </p:nvSpPr>
            <p:spPr>
              <a:xfrm>
                <a:off x="4703558" y="3659240"/>
                <a:ext cx="16747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−1.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0361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87C71C5-BFCD-4840-9C5D-A57C967A9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58" y="3659240"/>
                <a:ext cx="1674700" cy="73866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506DC04-17E1-4AA7-8801-C3BF2AF12007}"/>
                  </a:ext>
                </a:extLst>
              </p:cNvPr>
              <p:cNvSpPr txBox="1"/>
              <p:nvPr/>
            </p:nvSpPr>
            <p:spPr>
              <a:xfrm>
                <a:off x="6920808" y="3675931"/>
                <a:ext cx="123344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.99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506DC04-17E1-4AA7-8801-C3BF2AF12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808" y="3675931"/>
                <a:ext cx="1233442" cy="73866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255DF7E-CBE4-446B-BC35-4337E6F482EA}"/>
                  </a:ext>
                </a:extLst>
              </p:cNvPr>
              <p:cNvSpPr txBox="1"/>
              <p:nvPr/>
            </p:nvSpPr>
            <p:spPr>
              <a:xfrm>
                <a:off x="987464" y="3573297"/>
                <a:ext cx="38962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255DF7E-CBE4-446B-BC35-4337E6F48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64" y="3573297"/>
                <a:ext cx="389628" cy="73866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E68464D-EDD4-4378-9305-8D8F6BFBD2B0}"/>
                  </a:ext>
                </a:extLst>
              </p:cNvPr>
              <p:cNvSpPr txBox="1"/>
              <p:nvPr/>
            </p:nvSpPr>
            <p:spPr>
              <a:xfrm>
                <a:off x="2697559" y="4231019"/>
                <a:ext cx="137845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E68464D-EDD4-4378-9305-8D8F6BFBD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559" y="4231019"/>
                <a:ext cx="1378455" cy="73866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E710DAB-1734-4942-8C0C-63D7BBF5D583}"/>
                  </a:ext>
                </a:extLst>
              </p:cNvPr>
              <p:cNvSpPr txBox="1"/>
              <p:nvPr/>
            </p:nvSpPr>
            <p:spPr>
              <a:xfrm>
                <a:off x="4718498" y="4238169"/>
                <a:ext cx="158557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−1.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002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E710DAB-1734-4942-8C0C-63D7BBF5D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498" y="4238169"/>
                <a:ext cx="1585577" cy="73866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EE4439A-C6A5-4C76-BECE-BF7CE708431F}"/>
                  </a:ext>
                </a:extLst>
              </p:cNvPr>
              <p:cNvSpPr txBox="1"/>
              <p:nvPr/>
            </p:nvSpPr>
            <p:spPr>
              <a:xfrm>
                <a:off x="6908052" y="4253211"/>
                <a:ext cx="125228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9992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EE4439A-C6A5-4C76-BECE-BF7CE7084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52" y="4253211"/>
                <a:ext cx="1252280" cy="73866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F5E8390-7A63-4094-AEB1-20B247704AFD}"/>
                  </a:ext>
                </a:extLst>
              </p:cNvPr>
              <p:cNvSpPr txBox="1"/>
              <p:nvPr/>
            </p:nvSpPr>
            <p:spPr>
              <a:xfrm>
                <a:off x="999080" y="4136514"/>
                <a:ext cx="36639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F5E8390-7A63-4094-AEB1-20B24770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80" y="4136514"/>
                <a:ext cx="366397" cy="73866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519EC4-DA09-4AD6-B8E2-A857B8481B40}"/>
                  </a:ext>
                </a:extLst>
              </p:cNvPr>
              <p:cNvSpPr txBox="1"/>
              <p:nvPr/>
            </p:nvSpPr>
            <p:spPr>
              <a:xfrm>
                <a:off x="2665837" y="4809507"/>
                <a:ext cx="125227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.000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519EC4-DA09-4AD6-B8E2-A857B8481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837" y="4809507"/>
                <a:ext cx="1252279" cy="73866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549EDEB-3249-4A31-9999-3F51077566A2}"/>
                  </a:ext>
                </a:extLst>
              </p:cNvPr>
              <p:cNvSpPr txBox="1"/>
              <p:nvPr/>
            </p:nvSpPr>
            <p:spPr>
              <a:xfrm>
                <a:off x="4689493" y="4817098"/>
                <a:ext cx="152140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−1.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0019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549EDEB-3249-4A31-9999-3F5107756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493" y="4817098"/>
                <a:ext cx="1521408" cy="73866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E06FFCB-CC5B-4560-BD65-7CB0CC5D3F33}"/>
                  </a:ext>
                </a:extLst>
              </p:cNvPr>
              <p:cNvSpPr txBox="1"/>
              <p:nvPr/>
            </p:nvSpPr>
            <p:spPr>
              <a:xfrm>
                <a:off x="6901971" y="4830491"/>
                <a:ext cx="125227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9953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E06FFCB-CC5B-4560-BD65-7CB0CC5D3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971" y="4830491"/>
                <a:ext cx="1252279" cy="73866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420B835-08B2-413A-AA1D-D8C52D44D2B4}"/>
                  </a:ext>
                </a:extLst>
              </p:cNvPr>
              <p:cNvSpPr txBox="1"/>
              <p:nvPr/>
            </p:nvSpPr>
            <p:spPr>
              <a:xfrm>
                <a:off x="959834" y="4699731"/>
                <a:ext cx="44488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420B835-08B2-413A-AA1D-D8C52D44D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34" y="4699731"/>
                <a:ext cx="444889" cy="73866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05E18C-7329-43E1-A6C0-BDD5496966FC}"/>
                  </a:ext>
                </a:extLst>
              </p:cNvPr>
              <p:cNvSpPr txBox="1"/>
              <p:nvPr/>
            </p:nvSpPr>
            <p:spPr>
              <a:xfrm>
                <a:off x="2655561" y="5272008"/>
                <a:ext cx="125227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9999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05E18C-7329-43E1-A6C0-BDD54969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561" y="5272008"/>
                <a:ext cx="1252279" cy="73866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E15BD2A-9B8C-449D-932D-18EEF0ED279D}"/>
                  </a:ext>
                </a:extLst>
              </p:cNvPr>
              <p:cNvSpPr txBox="1"/>
              <p:nvPr/>
            </p:nvSpPr>
            <p:spPr>
              <a:xfrm>
                <a:off x="4689493" y="5294650"/>
                <a:ext cx="152140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9992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E15BD2A-9B8C-449D-932D-18EEF0ED2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493" y="5294650"/>
                <a:ext cx="1521408" cy="73866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0ED0AE7-E19C-4451-BD38-BC05186DADDD}"/>
                  </a:ext>
                </a:extLst>
              </p:cNvPr>
              <p:cNvSpPr txBox="1"/>
              <p:nvPr/>
            </p:nvSpPr>
            <p:spPr>
              <a:xfrm>
                <a:off x="6908052" y="5283805"/>
                <a:ext cx="125227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0002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0ED0AE7-E19C-4451-BD38-BC05186DA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52" y="5283805"/>
                <a:ext cx="1252279" cy="73866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D56379E-262E-4F8B-812E-0973B784736A}"/>
                  </a:ext>
                </a:extLst>
              </p:cNvPr>
              <p:cNvSpPr txBox="1"/>
              <p:nvPr/>
            </p:nvSpPr>
            <p:spPr>
              <a:xfrm>
                <a:off x="959834" y="5262948"/>
                <a:ext cx="44488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D56379E-262E-4F8B-812E-0973B7847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34" y="5262948"/>
                <a:ext cx="444889" cy="73866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1F9250D-8E84-416E-8A06-8685D7AA313A}"/>
                  </a:ext>
                </a:extLst>
              </p:cNvPr>
              <p:cNvSpPr txBox="1"/>
              <p:nvPr/>
            </p:nvSpPr>
            <p:spPr>
              <a:xfrm>
                <a:off x="2655562" y="5806307"/>
                <a:ext cx="125227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9998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1F9250D-8E84-416E-8A06-8685D7AA3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562" y="5806307"/>
                <a:ext cx="1252279" cy="73866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FB4A05-D942-46C3-B24A-3043E00C6E82}"/>
                  </a:ext>
                </a:extLst>
              </p:cNvPr>
              <p:cNvSpPr txBox="1"/>
              <p:nvPr/>
            </p:nvSpPr>
            <p:spPr>
              <a:xfrm>
                <a:off x="4669323" y="5815221"/>
                <a:ext cx="152140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FB4A05-D942-46C3-B24A-3043E00C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323" y="5815221"/>
                <a:ext cx="1521408" cy="73866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DE6D1-0093-441B-A321-83EA92E83E98}"/>
                  </a:ext>
                </a:extLst>
              </p:cNvPr>
              <p:cNvSpPr txBox="1"/>
              <p:nvPr/>
            </p:nvSpPr>
            <p:spPr>
              <a:xfrm>
                <a:off x="6908052" y="5823667"/>
                <a:ext cx="125227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9999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DBDE6D1-0093-441B-A321-83EA92E83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52" y="5823667"/>
                <a:ext cx="1252279" cy="73866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CFE74C6-982F-44E3-B5DD-6E5CE9B3AB4F}"/>
                  </a:ext>
                </a:extLst>
              </p:cNvPr>
              <p:cNvSpPr txBox="1"/>
              <p:nvPr/>
            </p:nvSpPr>
            <p:spPr>
              <a:xfrm>
                <a:off x="959834" y="5826163"/>
                <a:ext cx="44488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CFE74C6-982F-44E3-B5DD-6E5CE9B3A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34" y="5826163"/>
                <a:ext cx="444889" cy="738664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E6781A17-2725-4460-8CD8-FE8033D8618B}"/>
              </a:ext>
            </a:extLst>
          </p:cNvPr>
          <p:cNvSpPr/>
          <p:nvPr/>
        </p:nvSpPr>
        <p:spPr>
          <a:xfrm>
            <a:off x="337008" y="5453667"/>
            <a:ext cx="8108350" cy="102990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CA0F885-F98D-460A-B7BA-475AB62FE6FA}"/>
              </a:ext>
            </a:extLst>
          </p:cNvPr>
          <p:cNvCxnSpPr/>
          <p:nvPr/>
        </p:nvCxnSpPr>
        <p:spPr>
          <a:xfrm>
            <a:off x="2845896" y="5888404"/>
            <a:ext cx="6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B989C93-C55B-49CF-BD70-EED086BAF283}"/>
              </a:ext>
            </a:extLst>
          </p:cNvPr>
          <p:cNvCxnSpPr/>
          <p:nvPr/>
        </p:nvCxnSpPr>
        <p:spPr>
          <a:xfrm>
            <a:off x="4990864" y="5883561"/>
            <a:ext cx="90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470D36E-CC3C-4890-992A-3067B73B79BF}"/>
              </a:ext>
            </a:extLst>
          </p:cNvPr>
          <p:cNvCxnSpPr>
            <a:cxnSpLocks/>
          </p:cNvCxnSpPr>
          <p:nvPr/>
        </p:nvCxnSpPr>
        <p:spPr>
          <a:xfrm>
            <a:off x="7043846" y="5883561"/>
            <a:ext cx="6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6B5E1DD-DFFB-4493-9044-A3DCA6E77C8C}"/>
              </a:ext>
            </a:extLst>
          </p:cNvPr>
          <p:cNvCxnSpPr/>
          <p:nvPr/>
        </p:nvCxnSpPr>
        <p:spPr>
          <a:xfrm>
            <a:off x="2845896" y="6388134"/>
            <a:ext cx="6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B91F054-CD0C-4D9B-9C0A-3B2760F2AD2E}"/>
              </a:ext>
            </a:extLst>
          </p:cNvPr>
          <p:cNvCxnSpPr/>
          <p:nvPr/>
        </p:nvCxnSpPr>
        <p:spPr>
          <a:xfrm>
            <a:off x="4990864" y="6414113"/>
            <a:ext cx="90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31212FE-68A7-41AD-B97A-ACB6AAB3B1E0}"/>
              </a:ext>
            </a:extLst>
          </p:cNvPr>
          <p:cNvCxnSpPr/>
          <p:nvPr/>
        </p:nvCxnSpPr>
        <p:spPr>
          <a:xfrm>
            <a:off x="7023298" y="6434661"/>
            <a:ext cx="6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65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95" grpId="0" animBg="1"/>
      <p:bldP spid="95" grpId="1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5698B14-A3E7-AFD5-7FA0-09248BF0D8CE}"/>
              </a:ext>
            </a:extLst>
          </p:cNvPr>
          <p:cNvSpPr txBox="1"/>
          <p:nvPr/>
        </p:nvSpPr>
        <p:spPr>
          <a:xfrm>
            <a:off x="1934819" y="818263"/>
            <a:ext cx="10029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US" sz="2800" i="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Solve the following system of linear equations using Gauss – Jacobi</a:t>
            </a:r>
            <a:endParaRPr lang="en-IN" sz="2800" dirty="0"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4512C0-92AE-15CF-DE28-C0910E6ED991}"/>
              </a:ext>
            </a:extLst>
          </p:cNvPr>
          <p:cNvSpPr/>
          <p:nvPr/>
        </p:nvSpPr>
        <p:spPr>
          <a:xfrm>
            <a:off x="227999" y="2847827"/>
            <a:ext cx="170682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A68C2C-A3F6-5286-95D0-57990B355B24}"/>
                  </a:ext>
                </a:extLst>
              </p:cNvPr>
              <p:cNvSpPr txBox="1"/>
              <p:nvPr/>
            </p:nvSpPr>
            <p:spPr>
              <a:xfrm>
                <a:off x="1864821" y="2157194"/>
                <a:ext cx="328038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=17,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A68C2C-A3F6-5286-95D0-57990B355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21" y="2157194"/>
                <a:ext cx="3280386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7F2F8-FC20-C68B-7D4A-8B4A54194C22}"/>
                  </a:ext>
                </a:extLst>
              </p:cNvPr>
              <p:cNvSpPr txBox="1"/>
              <p:nvPr/>
            </p:nvSpPr>
            <p:spPr>
              <a:xfrm>
                <a:off x="1962115" y="2746397"/>
                <a:ext cx="3685784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Here,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7F2F8-FC20-C68B-7D4A-8B4A5419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115" y="2746397"/>
                <a:ext cx="3685784" cy="666849"/>
              </a:xfrm>
              <a:prstGeom prst="rect">
                <a:avLst/>
              </a:prstGeom>
              <a:blipFill>
                <a:blip r:embed="rId4"/>
                <a:stretch>
                  <a:fillRect l="-3477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B7E21-0DF0-A805-2550-C1997FE227A5}"/>
                  </a:ext>
                </a:extLst>
              </p:cNvPr>
              <p:cNvSpPr txBox="1"/>
              <p:nvPr/>
            </p:nvSpPr>
            <p:spPr>
              <a:xfrm>
                <a:off x="6409010" y="2761567"/>
                <a:ext cx="3425090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But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IN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≯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B7E21-0DF0-A805-2550-C1997FE22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010" y="2761567"/>
                <a:ext cx="3425090" cy="666849"/>
              </a:xfrm>
              <a:prstGeom prst="rect">
                <a:avLst/>
              </a:prstGeom>
              <a:blipFill>
                <a:blip r:embed="rId5"/>
                <a:stretch>
                  <a:fillRect l="-3559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905483-1FE9-412F-3378-FE59A7CE6277}"/>
              </a:ext>
            </a:extLst>
          </p:cNvPr>
          <p:cNvSpPr txBox="1"/>
          <p:nvPr/>
        </p:nvSpPr>
        <p:spPr>
          <a:xfrm>
            <a:off x="1934819" y="3366074"/>
            <a:ext cx="7277420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Thus, the given system is not diagonally dominant.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84A96-88F3-F86C-368E-84C218E503E2}"/>
              </a:ext>
            </a:extLst>
          </p:cNvPr>
          <p:cNvSpPr txBox="1"/>
          <p:nvPr/>
        </p:nvSpPr>
        <p:spPr>
          <a:xfrm>
            <a:off x="1968245" y="3968719"/>
            <a:ext cx="4650919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dirty="0">
                <a:solidFill>
                  <a:srgbClr val="002060"/>
                </a:solidFill>
                <a:latin typeface="+mj-lt"/>
              </a:rPr>
              <a:t>Rewriting the above system as,</a:t>
            </a:r>
          </a:p>
        </p:txBody>
      </p:sp>
      <p:sp>
        <p:nvSpPr>
          <p:cNvPr id="13" name="Right Arrow 3">
            <a:extLst>
              <a:ext uri="{FF2B5EF4-FFF2-40B4-BE49-F238E27FC236}">
                <a16:creationId xmlns:a16="http://schemas.microsoft.com/office/drawing/2014/main" id="{AAC52EDE-E0F8-844C-7620-17761D4D14C0}"/>
              </a:ext>
            </a:extLst>
          </p:cNvPr>
          <p:cNvSpPr/>
          <p:nvPr/>
        </p:nvSpPr>
        <p:spPr>
          <a:xfrm flipV="1">
            <a:off x="1394819" y="4183337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C6FC30-2F08-82D2-E48E-FDCC4627C322}"/>
                  </a:ext>
                </a:extLst>
              </p:cNvPr>
              <p:cNvSpPr txBox="1"/>
              <p:nvPr/>
            </p:nvSpPr>
            <p:spPr>
              <a:xfrm>
                <a:off x="4629560" y="4594624"/>
                <a:ext cx="304661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C6FC30-2F08-82D2-E48E-FDCC4627C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560" y="4594624"/>
                <a:ext cx="3046614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5BA738-B573-987C-E8B5-67180B07D45E}"/>
                  </a:ext>
                </a:extLst>
              </p:cNvPr>
              <p:cNvSpPr txBox="1"/>
              <p:nvPr/>
            </p:nvSpPr>
            <p:spPr>
              <a:xfrm>
                <a:off x="4588616" y="5935764"/>
                <a:ext cx="331343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5BA738-B573-987C-E8B5-67180B07D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616" y="5935764"/>
                <a:ext cx="3313438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46AE3B-43B6-D902-C2BE-9D0CC5E5262D}"/>
                  </a:ext>
                </a:extLst>
              </p:cNvPr>
              <p:cNvSpPr txBox="1"/>
              <p:nvPr/>
            </p:nvSpPr>
            <p:spPr>
              <a:xfrm>
                <a:off x="4615913" y="5265194"/>
                <a:ext cx="331343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46AE3B-43B6-D902-C2BE-9D0CC5E5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913" y="5265194"/>
                <a:ext cx="3313438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B7D38C1-3C31-63FA-251A-66BA0C8FFF4D}"/>
              </a:ext>
            </a:extLst>
          </p:cNvPr>
          <p:cNvSpPr txBox="1"/>
          <p:nvPr/>
        </p:nvSpPr>
        <p:spPr>
          <a:xfrm>
            <a:off x="1934819" y="1325742"/>
            <a:ext cx="10029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US" sz="2800" i="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method. </a:t>
            </a:r>
            <a:r>
              <a:rPr lang="en-US" sz="28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First check the co – efficient matrix of the following system</a:t>
            </a:r>
            <a:endParaRPr lang="en-IN" sz="28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CE0AEB-E2C9-FD51-7B46-5DDFCA6E6F4D}"/>
              </a:ext>
            </a:extLst>
          </p:cNvPr>
          <p:cNvSpPr txBox="1"/>
          <p:nvPr/>
        </p:nvSpPr>
        <p:spPr>
          <a:xfrm>
            <a:off x="1934819" y="1833221"/>
            <a:ext cx="4474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is diagonally dominant or not?</a:t>
            </a:r>
            <a:endParaRPr lang="en-IN" sz="2800" dirty="0">
              <a:latin typeface="+mj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C64F0B6-C525-8B56-0F38-678E1A3C8354}"/>
              </a:ext>
            </a:extLst>
          </p:cNvPr>
          <p:cNvSpPr/>
          <p:nvPr/>
        </p:nvSpPr>
        <p:spPr>
          <a:xfrm>
            <a:off x="4884821" y="2305110"/>
            <a:ext cx="6328611" cy="52864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1B63AB-DC23-2733-9F91-233F29FAA542}"/>
              </a:ext>
            </a:extLst>
          </p:cNvPr>
          <p:cNvSpPr/>
          <p:nvPr/>
        </p:nvSpPr>
        <p:spPr>
          <a:xfrm>
            <a:off x="1962115" y="2305110"/>
            <a:ext cx="2895410" cy="52864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8D47421-73B9-95BC-E500-48EB2AE3755C}"/>
              </a:ext>
            </a:extLst>
          </p:cNvPr>
          <p:cNvSpPr/>
          <p:nvPr/>
        </p:nvSpPr>
        <p:spPr>
          <a:xfrm>
            <a:off x="4884819" y="2300993"/>
            <a:ext cx="3146943" cy="52864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A72D9901-FBD1-073A-2C6B-EB9691B1A463}"/>
              </a:ext>
            </a:extLst>
          </p:cNvPr>
          <p:cNvSpPr/>
          <p:nvPr/>
        </p:nvSpPr>
        <p:spPr>
          <a:xfrm flipH="1">
            <a:off x="7365989" y="1873241"/>
            <a:ext cx="1331545" cy="422045"/>
          </a:xfrm>
          <a:prstGeom prst="curved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9E80A4-3271-686D-C59C-F736AE100B60}"/>
                  </a:ext>
                </a:extLst>
              </p:cNvPr>
              <p:cNvSpPr txBox="1"/>
              <p:nvPr/>
            </p:nvSpPr>
            <p:spPr>
              <a:xfrm>
                <a:off x="4831558" y="2160951"/>
                <a:ext cx="34250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+20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=25,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9E80A4-3271-686D-C59C-F736AE100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558" y="2160951"/>
                <a:ext cx="3425090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015F0B-4CC7-1E78-F6F0-EAD934742297}"/>
                  </a:ext>
                </a:extLst>
              </p:cNvPr>
              <p:cNvSpPr txBox="1"/>
              <p:nvPr/>
            </p:nvSpPr>
            <p:spPr>
              <a:xfrm>
                <a:off x="7814264" y="2147303"/>
                <a:ext cx="368049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+20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015F0B-4CC7-1E78-F6F0-EAD93474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264" y="2147303"/>
                <a:ext cx="3680497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>
            <a:extLst>
              <a:ext uri="{FF2B5EF4-FFF2-40B4-BE49-F238E27FC236}">
                <a16:creationId xmlns:a16="http://schemas.microsoft.com/office/drawing/2014/main" id="{6D13F020-C9F7-208C-650F-78C801050062}"/>
              </a:ext>
            </a:extLst>
          </p:cNvPr>
          <p:cNvSpPr/>
          <p:nvPr/>
        </p:nvSpPr>
        <p:spPr>
          <a:xfrm>
            <a:off x="8031762" y="4776716"/>
            <a:ext cx="491320" cy="1767910"/>
          </a:xfrm>
          <a:prstGeom prst="rightBrace">
            <a:avLst>
              <a:gd name="adj1" fmla="val 43889"/>
              <a:gd name="adj2" fmla="val 493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DD543F70-2D0E-F8FD-6B4B-5B7DE7A1A2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46837" y="5395913"/>
                <a:ext cx="1000146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DD543F70-2D0E-F8FD-6B4B-5B7DE7A1A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837" y="5395913"/>
                <a:ext cx="1000146" cy="5398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634392-677D-4AAD-B79A-6F6462F89EEE}"/>
              </a:ext>
            </a:extLst>
          </p:cNvPr>
          <p:cNvSpPr/>
          <p:nvPr/>
        </p:nvSpPr>
        <p:spPr>
          <a:xfrm>
            <a:off x="162962" y="905402"/>
            <a:ext cx="1771857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Example-2</a:t>
            </a:r>
          </a:p>
        </p:txBody>
      </p:sp>
    </p:spTree>
    <p:extLst>
      <p:ext uri="{BB962C8B-B14F-4D97-AF65-F5344CB8AC3E}">
        <p14:creationId xmlns:p14="http://schemas.microsoft.com/office/powerpoint/2010/main" val="294524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  <p:bldP spid="14" grpId="0"/>
      <p:bldP spid="15" grpId="0"/>
      <p:bldP spid="16" grpId="0"/>
      <p:bldP spid="3" grpId="0" animBg="1"/>
      <p:bldP spid="4" grpId="0" animBg="1"/>
      <p:bldP spid="4" grpId="1" animBg="1"/>
      <p:bldP spid="19" grpId="0" animBg="1"/>
      <p:bldP spid="19" grpId="1" animBg="1"/>
      <p:bldP spid="20" grpId="0" animBg="1"/>
      <p:bldP spid="23" grpId="0" animBg="1"/>
      <p:bldP spid="2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F68F4C-6674-D75F-4E44-AB6F103215E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F68F4C-6674-D75F-4E44-AB6F10321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7AA21F-70A6-606B-1F57-C13D4BE033FE}"/>
                  </a:ext>
                </a:extLst>
              </p:cNvPr>
              <p:cNvSpPr txBox="1"/>
              <p:nvPr/>
            </p:nvSpPr>
            <p:spPr>
              <a:xfrm>
                <a:off x="4349780" y="758767"/>
                <a:ext cx="304661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7AA21F-70A6-606B-1F57-C13D4BE03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780" y="758767"/>
                <a:ext cx="3046614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0CBC78-4D51-CB55-A208-884C6867DF0D}"/>
                  </a:ext>
                </a:extLst>
              </p:cNvPr>
              <p:cNvSpPr txBox="1"/>
              <p:nvPr/>
            </p:nvSpPr>
            <p:spPr>
              <a:xfrm>
                <a:off x="4308836" y="2262183"/>
                <a:ext cx="331343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m:rPr>
                          <m:sty m:val="p"/>
                        </m:rP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0CBC78-4D51-CB55-A208-884C6867D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36" y="2262183"/>
                <a:ext cx="3313438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4E6595-6F60-16F0-2E29-D2C99D87885B}"/>
                  </a:ext>
                </a:extLst>
              </p:cNvPr>
              <p:cNvSpPr txBox="1"/>
              <p:nvPr/>
            </p:nvSpPr>
            <p:spPr>
              <a:xfrm>
                <a:off x="4349780" y="1523519"/>
                <a:ext cx="331343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m:rPr>
                          <m:sty m:val="p"/>
                        </m:rP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4E6595-6F60-16F0-2E29-D2C99D878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780" y="1523519"/>
                <a:ext cx="331343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349387-852F-AD18-0558-F1B05E25B91C}"/>
                  </a:ext>
                </a:extLst>
              </p:cNvPr>
              <p:cNvSpPr txBox="1"/>
              <p:nvPr/>
            </p:nvSpPr>
            <p:spPr>
              <a:xfrm>
                <a:off x="4633416" y="3172730"/>
                <a:ext cx="291313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349387-852F-AD18-0558-F1B05E25B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416" y="3172730"/>
                <a:ext cx="291313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FCBD8E-8C02-3BC4-35AC-81FB7F084CFD}"/>
                  </a:ext>
                </a:extLst>
              </p:cNvPr>
              <p:cNvSpPr txBox="1"/>
              <p:nvPr/>
            </p:nvSpPr>
            <p:spPr>
              <a:xfrm>
                <a:off x="4633416" y="4083277"/>
                <a:ext cx="292516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FCBD8E-8C02-3BC4-35AC-81FB7F08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416" y="4083277"/>
                <a:ext cx="2925168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3C9FC6-7958-6C6A-DD10-4AD7AF57C2C4}"/>
                  </a:ext>
                </a:extLst>
              </p:cNvPr>
              <p:cNvSpPr txBox="1"/>
              <p:nvPr/>
            </p:nvSpPr>
            <p:spPr>
              <a:xfrm>
                <a:off x="4635452" y="4922638"/>
                <a:ext cx="292516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3C9FC6-7958-6C6A-DD10-4AD7AF57C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452" y="4922638"/>
                <a:ext cx="2925168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A9AF9BBD-7682-72BC-346F-569744B3FCB9}"/>
              </a:ext>
            </a:extLst>
          </p:cNvPr>
          <p:cNvSpPr/>
          <p:nvPr/>
        </p:nvSpPr>
        <p:spPr>
          <a:xfrm>
            <a:off x="7611591" y="990565"/>
            <a:ext cx="491320" cy="1863510"/>
          </a:xfrm>
          <a:prstGeom prst="rightBrace">
            <a:avLst>
              <a:gd name="adj1" fmla="val 43889"/>
              <a:gd name="adj2" fmla="val 493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6D6E80B9-C0D6-208D-B6D7-435BBF2E0B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0081" y="1640479"/>
                <a:ext cx="1000146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6D6E80B9-C0D6-208D-B6D7-435BBF2E0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081" y="1640479"/>
                <a:ext cx="1000146" cy="539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36D03-92F9-1B1F-D698-64D2C7075CB3}"/>
                  </a:ext>
                </a:extLst>
              </p:cNvPr>
              <p:cNvSpPr txBox="1"/>
              <p:nvPr/>
            </p:nvSpPr>
            <p:spPr>
              <a:xfrm>
                <a:off x="139444" y="5762000"/>
                <a:ext cx="6507015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Thus, the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IN" sz="2800" b="1" i="0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is diagonally dominant.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36D03-92F9-1B1F-D698-64D2C7075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44" y="5762000"/>
                <a:ext cx="6507015" cy="666849"/>
              </a:xfrm>
              <a:prstGeom prst="rect">
                <a:avLst/>
              </a:prstGeom>
              <a:blipFill>
                <a:blip r:embed="rId10"/>
                <a:stretch>
                  <a:fillRect l="-1968" r="-1406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75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251A6BA8-3135-C922-832F-AB441EC596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89158" y="5746314"/>
                <a:ext cx="3002505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1, 2, …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251A6BA8-3135-C922-832F-AB441EC59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158" y="5746314"/>
                <a:ext cx="3002505" cy="841447"/>
              </a:xfrm>
              <a:prstGeom prst="rect">
                <a:avLst/>
              </a:prstGeom>
              <a:blipFill>
                <a:blip r:embed="rId2"/>
                <a:stretch>
                  <a:fillRect l="-426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05E003C1-ABC7-F631-A2E6-EA43E36CF37F}"/>
              </a:ext>
            </a:extLst>
          </p:cNvPr>
          <p:cNvGrpSpPr/>
          <p:nvPr/>
        </p:nvGrpSpPr>
        <p:grpSpPr>
          <a:xfrm>
            <a:off x="8455133" y="4193549"/>
            <a:ext cx="3682076" cy="2341416"/>
            <a:chOff x="6468790" y="4183790"/>
            <a:chExt cx="3682076" cy="234141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483798A-2955-A4CB-50C7-A51182DD39A5}"/>
                </a:ext>
              </a:extLst>
            </p:cNvPr>
            <p:cNvSpPr/>
            <p:nvPr/>
          </p:nvSpPr>
          <p:spPr>
            <a:xfrm>
              <a:off x="6468790" y="4183790"/>
              <a:ext cx="3682076" cy="234141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6986A5D-7BDC-64D4-682B-BBD2E47E76CD}"/>
                    </a:ext>
                  </a:extLst>
                </p:cNvPr>
                <p:cNvSpPr txBox="1"/>
                <p:nvPr/>
              </p:nvSpPr>
              <p:spPr>
                <a:xfrm>
                  <a:off x="6633504" y="4183790"/>
                  <a:ext cx="3046614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=17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6986A5D-7BDC-64D4-682B-BBD2E47E76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3504" y="4183790"/>
                  <a:ext cx="3046614" cy="738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C4888A5-589D-F01B-CEE6-3BDC04EEC87A}"/>
                    </a:ext>
                  </a:extLst>
                </p:cNvPr>
                <p:cNvSpPr txBox="1"/>
                <p:nvPr/>
              </p:nvSpPr>
              <p:spPr>
                <a:xfrm>
                  <a:off x="6585736" y="5687206"/>
                  <a:ext cx="3313438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+20</m:t>
                        </m:r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=25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C4888A5-589D-F01B-CEE6-3BDC04EEC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5736" y="5687206"/>
                  <a:ext cx="3313438" cy="738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21D8664-0E52-B849-BFD5-999D956C39FD}"/>
                    </a:ext>
                  </a:extLst>
                </p:cNvPr>
                <p:cNvSpPr txBox="1"/>
                <p:nvPr/>
              </p:nvSpPr>
              <p:spPr>
                <a:xfrm>
                  <a:off x="6613032" y="4948542"/>
                  <a:ext cx="3313438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+20</m:t>
                        </m:r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=−18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21D8664-0E52-B849-BFD5-999D956C3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3032" y="4948542"/>
                  <a:ext cx="3313438" cy="738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BDD3FB-F753-AE9B-8016-665CAEFFF3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BDD3FB-F753-AE9B-8016-665CAEFFF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5EC7C1-CD8F-D080-09D9-A8D0C1B6296E}"/>
                  </a:ext>
                </a:extLst>
              </p:cNvPr>
              <p:cNvSpPr txBox="1"/>
              <p:nvPr/>
            </p:nvSpPr>
            <p:spPr>
              <a:xfrm>
                <a:off x="166741" y="1547194"/>
                <a:ext cx="3524979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17−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5EC7C1-CD8F-D080-09D9-A8D0C1B6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1" y="1547194"/>
                <a:ext cx="3524979" cy="13065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0D6F37-4D30-36A7-2F04-43C5D3CB7E12}"/>
                  </a:ext>
                </a:extLst>
              </p:cNvPr>
              <p:cNvSpPr txBox="1"/>
              <p:nvPr/>
            </p:nvSpPr>
            <p:spPr>
              <a:xfrm>
                <a:off x="166740" y="3051995"/>
                <a:ext cx="3827851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−18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0D6F37-4D30-36A7-2F04-43C5D3CB7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0" y="3051995"/>
                <a:ext cx="3827851" cy="1306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02488C-42AC-37A5-9998-BE601CF30131}"/>
                  </a:ext>
                </a:extLst>
              </p:cNvPr>
              <p:cNvSpPr txBox="1"/>
              <p:nvPr/>
            </p:nvSpPr>
            <p:spPr>
              <a:xfrm>
                <a:off x="166740" y="4556796"/>
                <a:ext cx="3827851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02488C-42AC-37A5-9998-BE601CF3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0" y="4556796"/>
                <a:ext cx="3827851" cy="13065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6643E8-CAA7-27E3-7A21-5C10B02BD1B0}"/>
                  </a:ext>
                </a:extLst>
              </p:cNvPr>
              <p:cNvSpPr txBox="1"/>
              <p:nvPr/>
            </p:nvSpPr>
            <p:spPr>
              <a:xfrm>
                <a:off x="125796" y="711201"/>
                <a:ext cx="2727176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From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6643E8-CAA7-27E3-7A21-5C10B02BD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96" y="711201"/>
                <a:ext cx="2727176" cy="666849"/>
              </a:xfrm>
              <a:prstGeom prst="rect">
                <a:avLst/>
              </a:prstGeom>
              <a:blipFill>
                <a:blip r:embed="rId10"/>
                <a:stretch>
                  <a:fillRect l="-4698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86AAED-13C7-564E-CD08-9BFE2207BF78}"/>
                  </a:ext>
                </a:extLst>
              </p:cNvPr>
              <p:cNvSpPr txBox="1"/>
              <p:nvPr/>
            </p:nvSpPr>
            <p:spPr>
              <a:xfrm>
                <a:off x="6055056" y="1547194"/>
                <a:ext cx="4332818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17−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86AAED-13C7-564E-CD08-9BFE2207B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056" y="1547194"/>
                <a:ext cx="4332818" cy="13065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8FD94B-F8AA-C46E-7736-109FCA09B143}"/>
                  </a:ext>
                </a:extLst>
              </p:cNvPr>
              <p:cNvSpPr txBox="1"/>
              <p:nvPr/>
            </p:nvSpPr>
            <p:spPr>
              <a:xfrm>
                <a:off x="6055333" y="3051995"/>
                <a:ext cx="4796844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−18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8FD94B-F8AA-C46E-7736-109FCA09B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333" y="3051995"/>
                <a:ext cx="4796844" cy="13065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BA7B30-A82C-5989-C845-2F73C596059B}"/>
                  </a:ext>
                </a:extLst>
              </p:cNvPr>
              <p:cNvSpPr txBox="1"/>
              <p:nvPr/>
            </p:nvSpPr>
            <p:spPr>
              <a:xfrm>
                <a:off x="6082147" y="4556796"/>
                <a:ext cx="4408226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BA7B30-A82C-5989-C845-2F73C5960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147" y="4556796"/>
                <a:ext cx="4408226" cy="13065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D7525FC4-1F68-1874-4576-01F3D0722660}"/>
              </a:ext>
            </a:extLst>
          </p:cNvPr>
          <p:cNvSpPr/>
          <p:nvPr/>
        </p:nvSpPr>
        <p:spPr>
          <a:xfrm>
            <a:off x="10438606" y="1842448"/>
            <a:ext cx="491320" cy="3856524"/>
          </a:xfrm>
          <a:prstGeom prst="rightBrace">
            <a:avLst>
              <a:gd name="adj1" fmla="val 43889"/>
              <a:gd name="adj2" fmla="val 493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188D7C0B-F8C2-230F-AB22-4E48D0BE11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52739" y="3487136"/>
                <a:ext cx="774615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188D7C0B-F8C2-230F-AB22-4E48D0BE1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2739" y="3487136"/>
                <a:ext cx="774615" cy="5398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3198813-A9C9-E939-89E6-AE9E0AE97C13}"/>
              </a:ext>
            </a:extLst>
          </p:cNvPr>
          <p:cNvSpPr txBox="1"/>
          <p:nvPr/>
        </p:nvSpPr>
        <p:spPr>
          <a:xfrm>
            <a:off x="6073253" y="711200"/>
            <a:ext cx="1760562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dirty="0">
                <a:solidFill>
                  <a:srgbClr val="002060"/>
                </a:solidFill>
                <a:latin typeface="+mj-lt"/>
              </a:rPr>
              <a:t>In general,</a:t>
            </a:r>
            <a:endParaRPr lang="en-IN" sz="28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4E25C63-0B91-D09C-E5CD-C2BFBB5F643B}"/>
              </a:ext>
            </a:extLst>
          </p:cNvPr>
          <p:cNvSpPr/>
          <p:nvPr/>
        </p:nvSpPr>
        <p:spPr>
          <a:xfrm>
            <a:off x="5029871" y="910070"/>
            <a:ext cx="54000" cy="4932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721725-2072-16F8-3598-910AF08CF00E}"/>
              </a:ext>
            </a:extLst>
          </p:cNvPr>
          <p:cNvSpPr/>
          <p:nvPr/>
        </p:nvSpPr>
        <p:spPr>
          <a:xfrm>
            <a:off x="8626671" y="4350977"/>
            <a:ext cx="3039790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5AEB37-2F9D-7D10-9E0F-265560C2597A}"/>
              </a:ext>
            </a:extLst>
          </p:cNvPr>
          <p:cNvSpPr/>
          <p:nvPr/>
        </p:nvSpPr>
        <p:spPr>
          <a:xfrm>
            <a:off x="8615049" y="5122978"/>
            <a:ext cx="3270468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0401097-D655-AE02-CBF0-990CC2937D4A}"/>
              </a:ext>
            </a:extLst>
          </p:cNvPr>
          <p:cNvSpPr/>
          <p:nvPr/>
        </p:nvSpPr>
        <p:spPr>
          <a:xfrm>
            <a:off x="8644963" y="5861642"/>
            <a:ext cx="3146700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AE538E-8A6B-E4EC-18F7-02168271730B}"/>
                  </a:ext>
                </a:extLst>
              </p:cNvPr>
              <p:cNvSpPr txBox="1"/>
              <p:nvPr/>
            </p:nvSpPr>
            <p:spPr>
              <a:xfrm>
                <a:off x="10618764" y="5696468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AE538E-8A6B-E4EC-18F7-021682717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764" y="5696468"/>
                <a:ext cx="374919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D370B6-C7BA-81BA-EA95-473A9779BDC8}"/>
                  </a:ext>
                </a:extLst>
              </p:cNvPr>
              <p:cNvSpPr txBox="1"/>
              <p:nvPr/>
            </p:nvSpPr>
            <p:spPr>
              <a:xfrm>
                <a:off x="9038115" y="4203982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D370B6-C7BA-81BA-EA95-473A9779B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115" y="4203982"/>
                <a:ext cx="374919" cy="738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037AB5-C6F4-3A09-2ECE-B6A02805F6AC}"/>
                  </a:ext>
                </a:extLst>
              </p:cNvPr>
              <p:cNvSpPr txBox="1"/>
              <p:nvPr/>
            </p:nvSpPr>
            <p:spPr>
              <a:xfrm>
                <a:off x="9816863" y="4958053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037AB5-C6F4-3A09-2ECE-B6A02805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863" y="4958053"/>
                <a:ext cx="374919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65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4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7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  <p:bldP spid="7" grpId="0"/>
      <p:bldP spid="10" grpId="0"/>
      <p:bldP spid="11" grpId="0"/>
      <p:bldP spid="12" grpId="0"/>
      <p:bldP spid="13" grpId="0" animBg="1"/>
      <p:bldP spid="14" grpId="0"/>
      <p:bldP spid="15" grpId="0"/>
      <p:bldP spid="36" grpId="0" animBg="1"/>
      <p:bldP spid="8" grpId="0" animBg="1"/>
      <p:bldP spid="8" grpId="1" animBg="1"/>
      <p:bldP spid="9" grpId="0" animBg="1"/>
      <p:bldP spid="9" grpId="1" animBg="1"/>
      <p:bldP spid="16" grpId="0" animBg="1"/>
      <p:bldP spid="16" grpId="1" animBg="1"/>
      <p:bldP spid="17" grpId="0"/>
      <p:bldP spid="17" grpId="1"/>
      <p:bldP spid="17" grpId="2"/>
      <p:bldP spid="18" grpId="0"/>
      <p:bldP spid="18" grpId="1"/>
      <p:bldP spid="18" grpId="2"/>
      <p:bldP spid="19" grpId="0"/>
      <p:bldP spid="19" grpId="1"/>
      <p:bldP spid="19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378997-EF25-40CE-82A4-CB4382E32B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How to Solve the </a:t>
                </a:r>
                <a:r>
                  <a:rPr lang="en-IN" dirty="0">
                    <a:solidFill>
                      <a:srgbClr val="FF0000"/>
                    </a:solidFill>
                  </a:rPr>
                  <a:t>Cubic</a:t>
                </a:r>
                <a:r>
                  <a:rPr lang="en-IN" dirty="0"/>
                  <a:t> Equation: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𝐁</m:t>
                    </m:r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𝐂𝐱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𝐃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378997-EF25-40CE-82A4-CB4382E32B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F398EB-971E-42B7-9CD7-E4CE68AE1B21}"/>
              </a:ext>
            </a:extLst>
          </p:cNvPr>
          <p:cNvSpPr/>
          <p:nvPr/>
        </p:nvSpPr>
        <p:spPr>
          <a:xfrm>
            <a:off x="185166" y="823863"/>
            <a:ext cx="1566362" cy="499993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52B3F5-3694-4DD7-8AA9-1D39CCAE0E35}"/>
              </a:ext>
            </a:extLst>
          </p:cNvPr>
          <p:cNvSpPr/>
          <p:nvPr/>
        </p:nvSpPr>
        <p:spPr>
          <a:xfrm>
            <a:off x="185166" y="1593240"/>
            <a:ext cx="170682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02825F3-B59D-44DC-AEF9-33CBF7A1986B}"/>
                  </a:ext>
                </a:extLst>
              </p:cNvPr>
              <p:cNvSpPr/>
              <p:nvPr/>
            </p:nvSpPr>
            <p:spPr>
              <a:xfrm>
                <a:off x="1776074" y="828598"/>
                <a:ext cx="921574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Find the roots of the cubic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−15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+36=0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02825F3-B59D-44DC-AEF9-33CBF7A19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074" y="828598"/>
                <a:ext cx="9215749" cy="468000"/>
              </a:xfrm>
              <a:prstGeom prst="rect">
                <a:avLst/>
              </a:prstGeom>
              <a:blipFill>
                <a:blip r:embed="rId3"/>
                <a:stretch>
                  <a:fillRect l="-1323" t="-12987" r="-1124" b="-480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927E870-0CD0-4926-BD66-97AA556F1CAD}"/>
                  </a:ext>
                </a:extLst>
              </p:cNvPr>
              <p:cNvSpPr/>
              <p:nvPr/>
            </p:nvSpPr>
            <p:spPr>
              <a:xfrm>
                <a:off x="2033653" y="1612048"/>
                <a:ext cx="7496714" cy="53985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IN" sz="2800" b="1" dirty="0">
                    <a:solidFill>
                      <a:srgbClr val="002060"/>
                    </a:solidFill>
                  </a:rPr>
                  <a:t>Step:1 </a:t>
                </a:r>
                <a:r>
                  <a:rPr lang="en-IN" sz="2800" dirty="0">
                    <a:solidFill>
                      <a:srgbClr val="002060"/>
                    </a:solidFill>
                  </a:rPr>
                  <a:t>Check for the values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=−1,1,−2,2,−3,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927E870-0CD0-4926-BD66-97AA556F1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53" y="1612048"/>
                <a:ext cx="7496714" cy="539851"/>
              </a:xfrm>
              <a:prstGeom prst="roundRect">
                <a:avLst/>
              </a:prstGeom>
              <a:blipFill>
                <a:blip r:embed="rId4"/>
                <a:stretch>
                  <a:fillRect l="-163" t="-8989" b="-292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2A253A3-9604-4516-87E7-1DD78CC84673}"/>
                  </a:ext>
                </a:extLst>
              </p:cNvPr>
              <p:cNvSpPr/>
              <p:nvPr/>
            </p:nvSpPr>
            <p:spPr>
              <a:xfrm>
                <a:off x="1135912" y="2355170"/>
                <a:ext cx="491889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the given equation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2A253A3-9604-4516-87E7-1DD78CC84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912" y="2355170"/>
                <a:ext cx="4918899" cy="468000"/>
              </a:xfrm>
              <a:prstGeom prst="rect">
                <a:avLst/>
              </a:prstGeom>
              <a:blipFill>
                <a:blip r:embed="rId5"/>
                <a:stretch>
                  <a:fillRect l="-2478" t="-12987" r="-372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3CD4F7-40AB-4608-967F-C00B7C16C955}"/>
                  </a:ext>
                </a:extLst>
              </p:cNvPr>
              <p:cNvSpPr/>
              <p:nvPr/>
            </p:nvSpPr>
            <p:spPr>
              <a:xfrm>
                <a:off x="1038575" y="2940057"/>
                <a:ext cx="505742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−15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3CD4F7-40AB-4608-967F-C00B7C16C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75" y="2940057"/>
                <a:ext cx="5057425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494B6BE-2384-489A-A013-B1CF1B1636ED}"/>
                  </a:ext>
                </a:extLst>
              </p:cNvPr>
              <p:cNvSpPr/>
              <p:nvPr/>
            </p:nvSpPr>
            <p:spPr>
              <a:xfrm>
                <a:off x="5869248" y="2946017"/>
                <a:ext cx="347555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=−1−2+15+36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494B6BE-2384-489A-A013-B1CF1B163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248" y="2946017"/>
                <a:ext cx="3475555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4FAEB8-DC6E-455D-903D-A19CB033B479}"/>
                  </a:ext>
                </a:extLst>
              </p:cNvPr>
              <p:cNvSpPr/>
              <p:nvPr/>
            </p:nvSpPr>
            <p:spPr>
              <a:xfrm>
                <a:off x="9781847" y="2926202"/>
                <a:ext cx="1190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4FAEB8-DC6E-455D-903D-A19CB033B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1847" y="2926202"/>
                <a:ext cx="1190873" cy="46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9708F8-B220-4186-93EE-76E1B0D7D6AF}"/>
                  </a:ext>
                </a:extLst>
              </p:cNvPr>
              <p:cNvSpPr/>
              <p:nvPr/>
            </p:nvSpPr>
            <p:spPr>
              <a:xfrm>
                <a:off x="1130087" y="3569939"/>
                <a:ext cx="489569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the given equation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9708F8-B220-4186-93EE-76E1B0D7D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087" y="3569939"/>
                <a:ext cx="4895693" cy="468000"/>
              </a:xfrm>
              <a:prstGeom prst="rect">
                <a:avLst/>
              </a:prstGeom>
              <a:blipFill>
                <a:blip r:embed="rId9"/>
                <a:stretch>
                  <a:fillRect l="-2491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8B00F6-9175-4ABA-B796-D2A3CB3C1E41}"/>
                  </a:ext>
                </a:extLst>
              </p:cNvPr>
              <p:cNvSpPr/>
              <p:nvPr/>
            </p:nvSpPr>
            <p:spPr>
              <a:xfrm>
                <a:off x="1019871" y="4154826"/>
                <a:ext cx="433999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−15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8B00F6-9175-4ABA-B796-D2A3CB3C1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71" y="4154826"/>
                <a:ext cx="4339991" cy="46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04B39C7-C777-4666-AA90-F45585C22F6F}"/>
                  </a:ext>
                </a:extLst>
              </p:cNvPr>
              <p:cNvSpPr/>
              <p:nvPr/>
            </p:nvSpPr>
            <p:spPr>
              <a:xfrm>
                <a:off x="4985863" y="4154826"/>
                <a:ext cx="347555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=1−2−15+36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04B39C7-C777-4666-AA90-F45585C22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863" y="4154826"/>
                <a:ext cx="3475555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94FEC8-0BC6-484D-A262-D9AAC3DBBF06}"/>
                  </a:ext>
                </a:extLst>
              </p:cNvPr>
              <p:cNvSpPr/>
              <p:nvPr/>
            </p:nvSpPr>
            <p:spPr>
              <a:xfrm>
                <a:off x="8757760" y="4154826"/>
                <a:ext cx="1190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94FEC8-0BC6-484D-A262-D9AAC3DBBF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760" y="4154826"/>
                <a:ext cx="1190873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5DBBD2D-B56A-49F2-9FBF-5B9CF0773C61}"/>
                  </a:ext>
                </a:extLst>
              </p:cNvPr>
              <p:cNvSpPr/>
              <p:nvPr/>
            </p:nvSpPr>
            <p:spPr>
              <a:xfrm>
                <a:off x="8000442" y="4154826"/>
                <a:ext cx="1190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5DBBD2D-B56A-49F2-9FBF-5B9CF0773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442" y="4154826"/>
                <a:ext cx="1190873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CA16CA1-483D-43E6-953D-F14AB8E3F711}"/>
                  </a:ext>
                </a:extLst>
              </p:cNvPr>
              <p:cNvSpPr/>
              <p:nvPr/>
            </p:nvSpPr>
            <p:spPr>
              <a:xfrm>
                <a:off x="1029611" y="5316140"/>
                <a:ext cx="51551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−15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CA16CA1-483D-43E6-953D-F14AB8E3F7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11" y="5316140"/>
                <a:ext cx="5155142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EEC68AA-B925-462A-8AE8-760137C50E2D}"/>
                  </a:ext>
                </a:extLst>
              </p:cNvPr>
              <p:cNvSpPr/>
              <p:nvPr/>
            </p:nvSpPr>
            <p:spPr>
              <a:xfrm>
                <a:off x="9070049" y="5310531"/>
                <a:ext cx="1190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EEC68AA-B925-462A-8AE8-760137C50E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049" y="5310531"/>
                <a:ext cx="1190873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7248683-BACF-438F-8075-3358E84DF472}"/>
                  </a:ext>
                </a:extLst>
              </p:cNvPr>
              <p:cNvSpPr/>
              <p:nvPr/>
            </p:nvSpPr>
            <p:spPr>
              <a:xfrm>
                <a:off x="1159335" y="4753873"/>
                <a:ext cx="489569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−2 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in the given equation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7248683-BACF-438F-8075-3358E84DF4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35" y="4753873"/>
                <a:ext cx="4895693" cy="468000"/>
              </a:xfrm>
              <a:prstGeom prst="rect">
                <a:avLst/>
              </a:prstGeom>
              <a:blipFill>
                <a:blip r:embed="rId16"/>
                <a:stretch>
                  <a:fillRect l="-2491" t="-14286" r="-872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3892F0F-5513-4CDD-ADB0-98D9639DF4FD}"/>
                  </a:ext>
                </a:extLst>
              </p:cNvPr>
              <p:cNvSpPr/>
              <p:nvPr/>
            </p:nvSpPr>
            <p:spPr>
              <a:xfrm>
                <a:off x="5913655" y="5318075"/>
                <a:ext cx="351349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=−8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−8+30+36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3892F0F-5513-4CDD-ADB0-98D9639DF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655" y="5318075"/>
                <a:ext cx="3513492" cy="46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A27D7F-4131-43B5-92E3-DFCB2C9F18D0}"/>
                  </a:ext>
                </a:extLst>
              </p:cNvPr>
              <p:cNvSpPr/>
              <p:nvPr/>
            </p:nvSpPr>
            <p:spPr>
              <a:xfrm>
                <a:off x="9031412" y="2940057"/>
                <a:ext cx="1190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A27D7F-4131-43B5-92E3-DFCB2C9F1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412" y="2940057"/>
                <a:ext cx="1190873" cy="468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C9CB959-B58A-42EF-A0D1-2D5F8C75E854}"/>
                  </a:ext>
                </a:extLst>
              </p:cNvPr>
              <p:cNvSpPr/>
              <p:nvPr/>
            </p:nvSpPr>
            <p:spPr>
              <a:xfrm>
                <a:off x="9826408" y="5296676"/>
                <a:ext cx="1190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C9CB959-B58A-42EF-A0D1-2D5F8C75E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408" y="5296676"/>
                <a:ext cx="1190873" cy="468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3">
            <a:extLst>
              <a:ext uri="{FF2B5EF4-FFF2-40B4-BE49-F238E27FC236}">
                <a16:creationId xmlns:a16="http://schemas.microsoft.com/office/drawing/2014/main" id="{76592EE8-0812-49C8-A6AC-551EA80AC853}"/>
              </a:ext>
            </a:extLst>
          </p:cNvPr>
          <p:cNvSpPr/>
          <p:nvPr/>
        </p:nvSpPr>
        <p:spPr>
          <a:xfrm>
            <a:off x="561063" y="2486149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9" name="Right Arrow 3">
            <a:extLst>
              <a:ext uri="{FF2B5EF4-FFF2-40B4-BE49-F238E27FC236}">
                <a16:creationId xmlns:a16="http://schemas.microsoft.com/office/drawing/2014/main" id="{3DB3E4B4-AC02-44E4-8BAC-99B203B9D058}"/>
              </a:ext>
            </a:extLst>
          </p:cNvPr>
          <p:cNvSpPr/>
          <p:nvPr/>
        </p:nvSpPr>
        <p:spPr>
          <a:xfrm>
            <a:off x="561063" y="3671054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0" name="Right Arrow 3">
            <a:extLst>
              <a:ext uri="{FF2B5EF4-FFF2-40B4-BE49-F238E27FC236}">
                <a16:creationId xmlns:a16="http://schemas.microsoft.com/office/drawing/2014/main" id="{B859E512-6214-425E-A4AB-3F5ADF4BBA2A}"/>
              </a:ext>
            </a:extLst>
          </p:cNvPr>
          <p:cNvSpPr/>
          <p:nvPr/>
        </p:nvSpPr>
        <p:spPr>
          <a:xfrm>
            <a:off x="561063" y="4887022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64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4" grpId="0"/>
      <p:bldP spid="25" grpId="0"/>
      <p:bldP spid="27" grpId="0"/>
      <p:bldP spid="28" grpId="0" animBg="1"/>
      <p:bldP spid="29" grpId="0" animBg="1"/>
      <p:bldP spid="30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82FD4B8-D773-1658-A06E-A393CE824298}"/>
              </a:ext>
            </a:extLst>
          </p:cNvPr>
          <p:cNvGrpSpPr/>
          <p:nvPr/>
        </p:nvGrpSpPr>
        <p:grpSpPr>
          <a:xfrm>
            <a:off x="8225219" y="3309764"/>
            <a:ext cx="4163654" cy="3217861"/>
            <a:chOff x="8225219" y="3309764"/>
            <a:chExt cx="4163654" cy="321786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8D0C1FF-FA07-1FEF-4EBF-788C435A8870}"/>
                </a:ext>
              </a:extLst>
            </p:cNvPr>
            <p:cNvSpPr/>
            <p:nvPr/>
          </p:nvSpPr>
          <p:spPr>
            <a:xfrm>
              <a:off x="8225219" y="3429000"/>
              <a:ext cx="3897282" cy="309862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243432-7FFE-CC09-2797-F48D37743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0704" y="3309764"/>
              <a:ext cx="3978169" cy="309862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F5D669-5760-81FC-4CB9-35C62E404A04}"/>
                  </a:ext>
                </a:extLst>
              </p:cNvPr>
              <p:cNvSpPr txBox="1"/>
              <p:nvPr/>
            </p:nvSpPr>
            <p:spPr>
              <a:xfrm>
                <a:off x="849125" y="711201"/>
                <a:ext cx="8062863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in the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F5D669-5760-81FC-4CB9-35C62E404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25" y="711201"/>
                <a:ext cx="8062863" cy="666849"/>
              </a:xfrm>
              <a:prstGeom prst="rect">
                <a:avLst/>
              </a:prstGeom>
              <a:blipFill>
                <a:blip r:embed="rId4"/>
                <a:stretch>
                  <a:fillRect l="-1512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3">
            <a:extLst>
              <a:ext uri="{FF2B5EF4-FFF2-40B4-BE49-F238E27FC236}">
                <a16:creationId xmlns:a16="http://schemas.microsoft.com/office/drawing/2014/main" id="{3C26219E-F408-BE3C-B522-1B66FE046C2D}"/>
              </a:ext>
            </a:extLst>
          </p:cNvPr>
          <p:cNvSpPr/>
          <p:nvPr/>
        </p:nvSpPr>
        <p:spPr>
          <a:xfrm flipV="1">
            <a:off x="244757" y="886984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88A9AE-FB36-92A6-8478-972F1E39DCF1}"/>
                  </a:ext>
                </a:extLst>
              </p:cNvPr>
              <p:cNvSpPr txBox="1"/>
              <p:nvPr/>
            </p:nvSpPr>
            <p:spPr>
              <a:xfrm>
                <a:off x="3659409" y="3538917"/>
                <a:ext cx="3937367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17−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88A9AE-FB36-92A6-8478-972F1E39D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409" y="3538917"/>
                <a:ext cx="3937367" cy="13065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03632-2A8D-3545-18D6-82B484B1EB01}"/>
                  </a:ext>
                </a:extLst>
              </p:cNvPr>
              <p:cNvSpPr txBox="1"/>
              <p:nvPr/>
            </p:nvSpPr>
            <p:spPr>
              <a:xfrm>
                <a:off x="3673477" y="5263833"/>
                <a:ext cx="253164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=0.8500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03632-2A8D-3545-18D6-82B484B1E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477" y="5263833"/>
                <a:ext cx="2531648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C58A09C2-4FD0-B258-514A-E775705A95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9150" y="1351611"/>
                <a:ext cx="2763326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C58A09C2-4FD0-B258-514A-E775705A9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150" y="1351611"/>
                <a:ext cx="2763326" cy="711200"/>
              </a:xfrm>
              <a:prstGeom prst="rect">
                <a:avLst/>
              </a:prstGeom>
              <a:blipFill>
                <a:blip r:embed="rId7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5919E-B567-2B16-6A84-C2DAF1F4733D}"/>
                  </a:ext>
                </a:extLst>
              </p:cNvPr>
              <p:cNvSpPr txBox="1"/>
              <p:nvPr/>
            </p:nvSpPr>
            <p:spPr>
              <a:xfrm>
                <a:off x="3959663" y="1842137"/>
                <a:ext cx="4334642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17−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5919E-B567-2B16-6A84-C2DAF1F47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663" y="1842137"/>
                <a:ext cx="4334642" cy="1306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2937F01-C18A-8720-DD07-F703029AFFAD}"/>
              </a:ext>
            </a:extLst>
          </p:cNvPr>
          <p:cNvSpPr/>
          <p:nvPr/>
        </p:nvSpPr>
        <p:spPr>
          <a:xfrm>
            <a:off x="8424352" y="3572772"/>
            <a:ext cx="3378021" cy="75965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07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8" grpId="0"/>
      <p:bldP spid="18" grpId="0"/>
      <p:bldP spid="3" grpId="0"/>
      <p:bldP spid="21" grpId="0" animBg="1"/>
      <p:bldP spid="21" grpId="1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76D4B97-F2B9-AF99-1D9A-5CA308CB6471}"/>
              </a:ext>
            </a:extLst>
          </p:cNvPr>
          <p:cNvGrpSpPr/>
          <p:nvPr/>
        </p:nvGrpSpPr>
        <p:grpSpPr>
          <a:xfrm>
            <a:off x="8225219" y="3309764"/>
            <a:ext cx="4163654" cy="3217861"/>
            <a:chOff x="8225219" y="3309764"/>
            <a:chExt cx="4163654" cy="321786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0FF02B4-BEFA-3A0B-335E-5830F2F14171}"/>
                </a:ext>
              </a:extLst>
            </p:cNvPr>
            <p:cNvSpPr/>
            <p:nvPr/>
          </p:nvSpPr>
          <p:spPr>
            <a:xfrm>
              <a:off x="8225219" y="3429000"/>
              <a:ext cx="3897282" cy="309862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2AF9EA-71AD-CD7C-642E-596A8C195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0704" y="3309764"/>
              <a:ext cx="3978169" cy="309862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AE8F55-0248-C65F-A832-7D09A0B36643}"/>
                  </a:ext>
                </a:extLst>
              </p:cNvPr>
              <p:cNvSpPr txBox="1"/>
              <p:nvPr/>
            </p:nvSpPr>
            <p:spPr>
              <a:xfrm>
                <a:off x="348096" y="3218092"/>
                <a:ext cx="4104361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−18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0+0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AE8F55-0248-C65F-A832-7D09A0B36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96" y="3218092"/>
                <a:ext cx="4104361" cy="13065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C389E2-DD0E-2CAD-67F2-685A0EF678E0}"/>
                  </a:ext>
                </a:extLst>
              </p:cNvPr>
              <p:cNvSpPr txBox="1"/>
              <p:nvPr/>
            </p:nvSpPr>
            <p:spPr>
              <a:xfrm>
                <a:off x="352101" y="5026319"/>
                <a:ext cx="269535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0.9000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C389E2-DD0E-2CAD-67F2-685A0EF67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01" y="5026319"/>
                <a:ext cx="2695355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F16BEB-5F26-FC7C-99C2-BAB7E26DA1BE}"/>
                  </a:ext>
                </a:extLst>
              </p:cNvPr>
              <p:cNvSpPr txBox="1"/>
              <p:nvPr/>
            </p:nvSpPr>
            <p:spPr>
              <a:xfrm>
                <a:off x="6607480" y="3218092"/>
                <a:ext cx="4577899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0+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F16BEB-5F26-FC7C-99C2-BAB7E26DA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480" y="3218092"/>
                <a:ext cx="4577899" cy="13065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0EBB1F-EAF3-7A1D-85E2-587ADB93C4BE}"/>
                  </a:ext>
                </a:extLst>
              </p:cNvPr>
              <p:cNvSpPr txBox="1"/>
              <p:nvPr/>
            </p:nvSpPr>
            <p:spPr>
              <a:xfrm>
                <a:off x="6607480" y="5026319"/>
                <a:ext cx="23482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1.2500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0EBB1F-EAF3-7A1D-85E2-587ADB93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480" y="5026319"/>
                <a:ext cx="2348294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C58A09C2-4FD0-B258-514A-E775705A95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63051" y="662840"/>
                <a:ext cx="4408225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(Continue)</a:t>
                </a:r>
              </a:p>
            </p:txBody>
          </p:sp>
        </mc:Choice>
        <mc:Fallback xmlns="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C58A09C2-4FD0-B258-514A-E775705A9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3051" y="662840"/>
                <a:ext cx="4408225" cy="711200"/>
              </a:xfrm>
              <a:prstGeom prst="rect">
                <a:avLst/>
              </a:prstGeom>
              <a:blipFill>
                <a:blip r:embed="rId8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E25AC92-B03D-FC2E-7865-E367B66425BB}"/>
              </a:ext>
            </a:extLst>
          </p:cNvPr>
          <p:cNvSpPr/>
          <p:nvPr/>
        </p:nvSpPr>
        <p:spPr>
          <a:xfrm>
            <a:off x="5788258" y="1717616"/>
            <a:ext cx="54000" cy="4076034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C610D4-740C-7C51-ED88-72015D5E7C30}"/>
                  </a:ext>
                </a:extLst>
              </p:cNvPr>
              <p:cNvSpPr txBox="1"/>
              <p:nvPr/>
            </p:nvSpPr>
            <p:spPr>
              <a:xfrm>
                <a:off x="642835" y="1409865"/>
                <a:ext cx="4796844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−18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C610D4-740C-7C51-ED88-72015D5E7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35" y="1409865"/>
                <a:ext cx="4796844" cy="13065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F925A6-3296-22D3-1EF3-4675B93C77D1}"/>
                  </a:ext>
                </a:extLst>
              </p:cNvPr>
              <p:cNvSpPr txBox="1"/>
              <p:nvPr/>
            </p:nvSpPr>
            <p:spPr>
              <a:xfrm>
                <a:off x="6907732" y="1409865"/>
                <a:ext cx="4685899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F925A6-3296-22D3-1EF3-4675B93C7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732" y="1409865"/>
                <a:ext cx="4685899" cy="13065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25A564-9946-9F22-97C4-0560ED1643CE}"/>
              </a:ext>
            </a:extLst>
          </p:cNvPr>
          <p:cNvSpPr/>
          <p:nvPr/>
        </p:nvSpPr>
        <p:spPr>
          <a:xfrm>
            <a:off x="8367804" y="4568174"/>
            <a:ext cx="3694023" cy="75965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4EE933-AADC-FDC2-EFD4-B1964F592694}"/>
              </a:ext>
            </a:extLst>
          </p:cNvPr>
          <p:cNvSpPr/>
          <p:nvPr/>
        </p:nvSpPr>
        <p:spPr>
          <a:xfrm>
            <a:off x="8419673" y="5619899"/>
            <a:ext cx="3551931" cy="75965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01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  <p:bldP spid="17" grpId="0"/>
      <p:bldP spid="19" grpId="0" animBg="1"/>
      <p:bldP spid="9" grpId="0"/>
      <p:bldP spid="12" grpId="0"/>
      <p:bldP spid="6" grpId="0" animBg="1"/>
      <p:bldP spid="6" grpId="1" animBg="1"/>
      <p:bldP spid="8" grpId="0" animBg="1"/>
      <p:bldP spid="8" grpId="1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3FC5A3-7248-282D-093C-57905EA3D9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3FC5A3-7248-282D-093C-57905EA3D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2253503B-C0C8-FD39-9465-395CD4FDDA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51028"/>
                  </p:ext>
                </p:extLst>
              </p:nvPr>
            </p:nvGraphicFramePr>
            <p:xfrm>
              <a:off x="221237" y="899136"/>
              <a:ext cx="8417437" cy="5610848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727879">
                      <a:extLst>
                        <a:ext uri="{9D8B030D-6E8A-4147-A177-3AD203B41FA5}">
                          <a16:colId xmlns:a16="http://schemas.microsoft.com/office/drawing/2014/main" val="2588391437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3436049509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4076492184"/>
                        </a:ext>
                      </a:extLst>
                    </a:gridCol>
                    <a:gridCol w="2153558">
                      <a:extLst>
                        <a:ext uri="{9D8B030D-6E8A-4147-A177-3AD203B41FA5}">
                          <a16:colId xmlns:a16="http://schemas.microsoft.com/office/drawing/2014/main" val="3032893077"/>
                        </a:ext>
                      </a:extLst>
                    </a:gridCol>
                  </a:tblGrid>
                  <a:tr h="7013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3D0FE7"/>
                              </a:solidFill>
                            </a:rPr>
                            <a:t>Iteration</a:t>
                          </a:r>
                          <a:endParaRPr lang="en-IN" sz="2800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1" i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1" i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1" i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1428002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1210114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8845001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3361087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96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0075733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42945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5772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2253503B-C0C8-FD39-9465-395CD4FDDA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3351028"/>
                  </p:ext>
                </p:extLst>
              </p:nvPr>
            </p:nvGraphicFramePr>
            <p:xfrm>
              <a:off x="221237" y="899136"/>
              <a:ext cx="8417437" cy="5610848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727879">
                      <a:extLst>
                        <a:ext uri="{9D8B030D-6E8A-4147-A177-3AD203B41FA5}">
                          <a16:colId xmlns:a16="http://schemas.microsoft.com/office/drawing/2014/main" val="2588391437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3436049509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4076492184"/>
                        </a:ext>
                      </a:extLst>
                    </a:gridCol>
                    <a:gridCol w="2153558">
                      <a:extLst>
                        <a:ext uri="{9D8B030D-6E8A-4147-A177-3AD203B41FA5}">
                          <a16:colId xmlns:a16="http://schemas.microsoft.com/office/drawing/2014/main" val="3032893077"/>
                        </a:ext>
                      </a:extLst>
                    </a:gridCol>
                  </a:tblGrid>
                  <a:tr h="7013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3D0FE7"/>
                              </a:solidFill>
                            </a:rPr>
                            <a:t>Iteration</a:t>
                          </a:r>
                          <a:endParaRPr lang="en-IN" sz="2800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7151" t="-1739" r="-196237" b="-70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7151" t="-1739" r="-96237" b="-70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1243" t="-1739" r="-1130" b="-70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1428002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1210114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8845001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3361087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96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0075733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42945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5772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263A5-0882-FF32-52C5-B2C87279DB38}"/>
                  </a:ext>
                </a:extLst>
              </p:cNvPr>
              <p:cNvSpPr txBox="1"/>
              <p:nvPr/>
            </p:nvSpPr>
            <p:spPr>
              <a:xfrm>
                <a:off x="2885541" y="1506097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263A5-0882-FF32-52C5-B2C87279D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541" y="1506097"/>
                <a:ext cx="368490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DF92B4-E2E7-A215-6CF1-D00BE78D625F}"/>
                  </a:ext>
                </a:extLst>
              </p:cNvPr>
              <p:cNvSpPr txBox="1"/>
              <p:nvPr/>
            </p:nvSpPr>
            <p:spPr>
              <a:xfrm>
                <a:off x="5114554" y="1518507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DF92B4-E2E7-A215-6CF1-D00BE78D6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54" y="1518507"/>
                <a:ext cx="368490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419297-536B-5192-EE92-52EC9A780CFB}"/>
                  </a:ext>
                </a:extLst>
              </p:cNvPr>
              <p:cNvSpPr txBox="1"/>
              <p:nvPr/>
            </p:nvSpPr>
            <p:spPr>
              <a:xfrm>
                <a:off x="7326751" y="1533259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419297-536B-5192-EE92-52EC9A780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751" y="1533259"/>
                <a:ext cx="36849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0DB805-09AA-871B-9C71-37645755D9EC}"/>
                  </a:ext>
                </a:extLst>
              </p:cNvPr>
              <p:cNvSpPr txBox="1"/>
              <p:nvPr/>
            </p:nvSpPr>
            <p:spPr>
              <a:xfrm>
                <a:off x="2425037" y="2257171"/>
                <a:ext cx="123181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0.8500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0DB805-09AA-871B-9C71-37645755D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037" y="2257171"/>
                <a:ext cx="1231818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AAE64-6826-4A44-7DE3-3E172BAB7E07}"/>
                  </a:ext>
                </a:extLst>
              </p:cNvPr>
              <p:cNvSpPr txBox="1"/>
              <p:nvPr/>
            </p:nvSpPr>
            <p:spPr>
              <a:xfrm>
                <a:off x="4548011" y="2254249"/>
                <a:ext cx="150157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−0.9000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AAE64-6826-4A44-7DE3-3E172BAB7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011" y="2254249"/>
                <a:ext cx="1501575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D5CBC9-1087-080B-88E5-6F37E7A92A87}"/>
                  </a:ext>
                </a:extLst>
              </p:cNvPr>
              <p:cNvSpPr txBox="1"/>
              <p:nvPr/>
            </p:nvSpPr>
            <p:spPr>
              <a:xfrm>
                <a:off x="6903824" y="2241671"/>
                <a:ext cx="124539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1.2500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D5CBC9-1087-080B-88E5-6F37E7A92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824" y="2241671"/>
                <a:ext cx="1245392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E45E30-8433-91D4-FB39-F0709F666E59}"/>
                  </a:ext>
                </a:extLst>
              </p:cNvPr>
              <p:cNvSpPr txBox="1"/>
              <p:nvPr/>
            </p:nvSpPr>
            <p:spPr>
              <a:xfrm>
                <a:off x="2416499" y="2938787"/>
                <a:ext cx="122885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1.0200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E45E30-8433-91D4-FB39-F0709F666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499" y="2938787"/>
                <a:ext cx="1228858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5468B0-5DDA-B30A-2116-41D6E7DA0817}"/>
                  </a:ext>
                </a:extLst>
              </p:cNvPr>
              <p:cNvSpPr txBox="1"/>
              <p:nvPr/>
            </p:nvSpPr>
            <p:spPr>
              <a:xfrm>
                <a:off x="2414936" y="3666811"/>
                <a:ext cx="137845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1.0013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5468B0-5DDA-B30A-2116-41D6E7DA0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936" y="3666811"/>
                <a:ext cx="1378455" cy="7386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6F5ECA-29E0-0D3E-459B-8AC9E6EEBA70}"/>
                  </a:ext>
                </a:extLst>
              </p:cNvPr>
              <p:cNvSpPr txBox="1"/>
              <p:nvPr/>
            </p:nvSpPr>
            <p:spPr>
              <a:xfrm>
                <a:off x="2393078" y="4354106"/>
                <a:ext cx="137845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1.0004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6F5ECA-29E0-0D3E-459B-8AC9E6EEB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078" y="4354106"/>
                <a:ext cx="1378455" cy="7386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3717E7-6862-4805-75F1-FBC62D267F7B}"/>
                  </a:ext>
                </a:extLst>
              </p:cNvPr>
              <p:cNvSpPr txBox="1"/>
              <p:nvPr/>
            </p:nvSpPr>
            <p:spPr>
              <a:xfrm>
                <a:off x="2396683" y="5042248"/>
                <a:ext cx="137845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1.0000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3717E7-6862-4805-75F1-FBC62D267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683" y="5042248"/>
                <a:ext cx="1378455" cy="7386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4944E6-23C4-D4A5-EE1B-3253D84ABC5D}"/>
                  </a:ext>
                </a:extLst>
              </p:cNvPr>
              <p:cNvSpPr txBox="1"/>
              <p:nvPr/>
            </p:nvSpPr>
            <p:spPr>
              <a:xfrm>
                <a:off x="4548011" y="2965896"/>
                <a:ext cx="16747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−0.9650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4944E6-23C4-D4A5-EE1B-3253D84AB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011" y="2965896"/>
                <a:ext cx="1674700" cy="7386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A280FA-DC87-22D8-3901-BFDA0F477C4E}"/>
                  </a:ext>
                </a:extLst>
              </p:cNvPr>
              <p:cNvSpPr txBox="1"/>
              <p:nvPr/>
            </p:nvSpPr>
            <p:spPr>
              <a:xfrm>
                <a:off x="4547377" y="3677316"/>
                <a:ext cx="16747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−1.0015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A280FA-DC87-22D8-3901-BFDA0F477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377" y="3677316"/>
                <a:ext cx="1674700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EFC831-C337-4C88-9255-A377A78877A1}"/>
                  </a:ext>
                </a:extLst>
              </p:cNvPr>
              <p:cNvSpPr txBox="1"/>
              <p:nvPr/>
            </p:nvSpPr>
            <p:spPr>
              <a:xfrm>
                <a:off x="4547377" y="4361719"/>
                <a:ext cx="16747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−1.0000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EFC831-C337-4C88-9255-A377A7887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377" y="4361719"/>
                <a:ext cx="1674700" cy="738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101F1C-4250-B80A-ECC7-EDCBFB2A775A}"/>
                  </a:ext>
                </a:extLst>
              </p:cNvPr>
              <p:cNvSpPr txBox="1"/>
              <p:nvPr/>
            </p:nvSpPr>
            <p:spPr>
              <a:xfrm>
                <a:off x="4547400" y="5051404"/>
                <a:ext cx="158557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−1.0001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101F1C-4250-B80A-ECC7-EDCBFB2A7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400" y="5051404"/>
                <a:ext cx="1585577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0249D1-E31A-23D3-4C4D-17A65534B9A0}"/>
                  </a:ext>
                </a:extLst>
              </p:cNvPr>
              <p:cNvSpPr txBox="1"/>
              <p:nvPr/>
            </p:nvSpPr>
            <p:spPr>
              <a:xfrm>
                <a:off x="6900381" y="2956471"/>
                <a:ext cx="132706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1.0300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0249D1-E31A-23D3-4C4D-17A65534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381" y="2956471"/>
                <a:ext cx="1327066" cy="7386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520F49-2B8C-EAFB-0A3E-E0B12C9FBC96}"/>
                  </a:ext>
                </a:extLst>
              </p:cNvPr>
              <p:cNvSpPr txBox="1"/>
              <p:nvPr/>
            </p:nvSpPr>
            <p:spPr>
              <a:xfrm>
                <a:off x="6904622" y="3662926"/>
                <a:ext cx="132706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1.0033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520F49-2B8C-EAFB-0A3E-E0B12C9FB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622" y="3662926"/>
                <a:ext cx="1327066" cy="7386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4F1FC44-1D18-4AEC-63ED-330A637B6936}"/>
                  </a:ext>
                </a:extLst>
              </p:cNvPr>
              <p:cNvSpPr txBox="1"/>
              <p:nvPr/>
            </p:nvSpPr>
            <p:spPr>
              <a:xfrm>
                <a:off x="6900381" y="4345947"/>
                <a:ext cx="123344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0.9996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4F1FC44-1D18-4AEC-63ED-330A637B6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381" y="4345947"/>
                <a:ext cx="1233442" cy="73866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F6FBB1-F9CD-C798-2BCD-899E7A26F6E3}"/>
                  </a:ext>
                </a:extLst>
              </p:cNvPr>
              <p:cNvSpPr txBox="1"/>
              <p:nvPr/>
            </p:nvSpPr>
            <p:spPr>
              <a:xfrm>
                <a:off x="6900381" y="5056350"/>
                <a:ext cx="125228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1.0000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F6FBB1-F9CD-C798-2BCD-899E7A26F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381" y="5056350"/>
                <a:ext cx="1252280" cy="73866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89C910-07B4-1184-9712-735D6F364B25}"/>
                  </a:ext>
                </a:extLst>
              </p:cNvPr>
              <p:cNvSpPr txBox="1"/>
              <p:nvPr/>
            </p:nvSpPr>
            <p:spPr>
              <a:xfrm>
                <a:off x="821076" y="1533259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89C910-07B4-1184-9712-735D6F364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76" y="1533259"/>
                <a:ext cx="368490" cy="73866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9E6B5D-3984-A94C-6404-74F8267B55C8}"/>
                  </a:ext>
                </a:extLst>
              </p:cNvPr>
              <p:cNvSpPr txBox="1"/>
              <p:nvPr/>
            </p:nvSpPr>
            <p:spPr>
              <a:xfrm>
                <a:off x="821074" y="2248368"/>
                <a:ext cx="48971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9E6B5D-3984-A94C-6404-74F8267B5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74" y="2248368"/>
                <a:ext cx="489715" cy="73866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A92A61-3A78-72D9-41C9-0BF85FC06B0D}"/>
                  </a:ext>
                </a:extLst>
              </p:cNvPr>
              <p:cNvSpPr txBox="1"/>
              <p:nvPr/>
            </p:nvSpPr>
            <p:spPr>
              <a:xfrm>
                <a:off x="820357" y="2938787"/>
                <a:ext cx="38962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A92A61-3A78-72D9-41C9-0BF85FC06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57" y="2938787"/>
                <a:ext cx="389627" cy="73866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C05482-CFFE-BD13-ADB5-46B804387C34}"/>
                  </a:ext>
                </a:extLst>
              </p:cNvPr>
              <p:cNvSpPr txBox="1"/>
              <p:nvPr/>
            </p:nvSpPr>
            <p:spPr>
              <a:xfrm>
                <a:off x="816116" y="3666148"/>
                <a:ext cx="35923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C05482-CFFE-BD13-ADB5-46B804387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16" y="3666148"/>
                <a:ext cx="359234" cy="73866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5C5B43-88BD-D4B1-65B0-EC631BB2C69E}"/>
                  </a:ext>
                </a:extLst>
              </p:cNvPr>
              <p:cNvSpPr txBox="1"/>
              <p:nvPr/>
            </p:nvSpPr>
            <p:spPr>
              <a:xfrm>
                <a:off x="816584" y="4344315"/>
                <a:ext cx="38962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5C5B43-88BD-D4B1-65B0-EC631BB2C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84" y="4344315"/>
                <a:ext cx="389628" cy="73866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5F6471-E499-0544-D825-CC4EBA7E1903}"/>
                  </a:ext>
                </a:extLst>
              </p:cNvPr>
              <p:cNvSpPr txBox="1"/>
              <p:nvPr/>
            </p:nvSpPr>
            <p:spPr>
              <a:xfrm>
                <a:off x="820357" y="5078320"/>
                <a:ext cx="36639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5F6471-E499-0544-D825-CC4EBA7E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57" y="5078320"/>
                <a:ext cx="366397" cy="73866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FBF86BE-FB63-DB9F-F927-97354F41E5C7}"/>
              </a:ext>
            </a:extLst>
          </p:cNvPr>
          <p:cNvSpPr/>
          <p:nvPr/>
        </p:nvSpPr>
        <p:spPr>
          <a:xfrm>
            <a:off x="241406" y="5160795"/>
            <a:ext cx="8377097" cy="131237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093AAC-9462-F2C7-E530-B892C52AAF28}"/>
                  </a:ext>
                </a:extLst>
              </p:cNvPr>
              <p:cNvSpPr txBox="1"/>
              <p:nvPr/>
            </p:nvSpPr>
            <p:spPr>
              <a:xfrm>
                <a:off x="2400088" y="5756476"/>
                <a:ext cx="125227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1.0000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093AAC-9462-F2C7-E530-B892C52AA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088" y="5756476"/>
                <a:ext cx="1252279" cy="73866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584CF74-9125-876A-262B-40AD56E0C521}"/>
                  </a:ext>
                </a:extLst>
              </p:cNvPr>
              <p:cNvSpPr txBox="1"/>
              <p:nvPr/>
            </p:nvSpPr>
            <p:spPr>
              <a:xfrm>
                <a:off x="4528178" y="5734509"/>
                <a:ext cx="152140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−1.0000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584CF74-9125-876A-262B-40AD56E0C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78" y="5734509"/>
                <a:ext cx="1521408" cy="73866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1BBD82-0D97-C2E9-98FE-43AE683A427D}"/>
                  </a:ext>
                </a:extLst>
              </p:cNvPr>
              <p:cNvSpPr txBox="1"/>
              <p:nvPr/>
            </p:nvSpPr>
            <p:spPr>
              <a:xfrm>
                <a:off x="6900381" y="5744012"/>
                <a:ext cx="125227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1.0000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1BBD82-0D97-C2E9-98FE-43AE683A4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381" y="5744012"/>
                <a:ext cx="1252279" cy="73866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702FB5-7FBB-7BB6-EB68-1FD6E503A66B}"/>
                  </a:ext>
                </a:extLst>
              </p:cNvPr>
              <p:cNvSpPr txBox="1"/>
              <p:nvPr/>
            </p:nvSpPr>
            <p:spPr>
              <a:xfrm>
                <a:off x="816116" y="5749808"/>
                <a:ext cx="44488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702FB5-7FBB-7BB6-EB68-1FD6E503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16" y="5749808"/>
                <a:ext cx="444889" cy="73866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CBDA75B6-3E8A-1D64-2CED-D9355BD746D2}"/>
              </a:ext>
            </a:extLst>
          </p:cNvPr>
          <p:cNvGrpSpPr/>
          <p:nvPr/>
        </p:nvGrpSpPr>
        <p:grpSpPr>
          <a:xfrm>
            <a:off x="8854505" y="2396708"/>
            <a:ext cx="3143554" cy="3271099"/>
            <a:chOff x="9003456" y="2291739"/>
            <a:chExt cx="3143554" cy="32710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E06B7DE-F117-4175-2AD8-B439DB6F4D76}"/>
                    </a:ext>
                  </a:extLst>
                </p:cNvPr>
                <p:cNvSpPr txBox="1"/>
                <p:nvPr/>
              </p:nvSpPr>
              <p:spPr>
                <a:xfrm>
                  <a:off x="9003456" y="4824174"/>
                  <a:ext cx="3143554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1, −1, 1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E06B7DE-F117-4175-2AD8-B439DB6F4D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3456" y="4824174"/>
                  <a:ext cx="3143554" cy="738664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2B39CF-3E53-092A-8B3B-6D8A07C634AB}"/>
                </a:ext>
              </a:extLst>
            </p:cNvPr>
            <p:cNvSpPr txBox="1"/>
            <p:nvPr/>
          </p:nvSpPr>
          <p:spPr>
            <a:xfrm>
              <a:off x="9048446" y="2291739"/>
              <a:ext cx="2817762" cy="2605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So, the solution of 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the given system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correct to </a:t>
              </a:r>
              <a:r>
                <a:rPr lang="en-IN" sz="2800" dirty="0">
                  <a:solidFill>
                    <a:srgbClr val="FF0000"/>
                  </a:solidFill>
                  <a:latin typeface="+mj-lt"/>
                </a:rPr>
                <a:t>two</a:t>
              </a: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 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decimal places is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5700FA-A914-247F-2097-F72C84138A4F}"/>
              </a:ext>
            </a:extLst>
          </p:cNvPr>
          <p:cNvCxnSpPr/>
          <p:nvPr/>
        </p:nvCxnSpPr>
        <p:spPr>
          <a:xfrm>
            <a:off x="2496579" y="5672650"/>
            <a:ext cx="6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E89DD0C-7B63-C1B9-88A4-3ADF9B84E3A6}"/>
              </a:ext>
            </a:extLst>
          </p:cNvPr>
          <p:cNvCxnSpPr/>
          <p:nvPr/>
        </p:nvCxnSpPr>
        <p:spPr>
          <a:xfrm>
            <a:off x="4641547" y="5667807"/>
            <a:ext cx="90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A5A15D9-6453-3135-E120-187BCEB82259}"/>
              </a:ext>
            </a:extLst>
          </p:cNvPr>
          <p:cNvCxnSpPr/>
          <p:nvPr/>
        </p:nvCxnSpPr>
        <p:spPr>
          <a:xfrm>
            <a:off x="7002751" y="5667807"/>
            <a:ext cx="6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113E439-5F00-EAE9-D577-DD873A52518C}"/>
              </a:ext>
            </a:extLst>
          </p:cNvPr>
          <p:cNvCxnSpPr/>
          <p:nvPr/>
        </p:nvCxnSpPr>
        <p:spPr>
          <a:xfrm>
            <a:off x="2496579" y="6357312"/>
            <a:ext cx="6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612D019-AB0C-0889-AF89-5626AFE71C73}"/>
              </a:ext>
            </a:extLst>
          </p:cNvPr>
          <p:cNvCxnSpPr/>
          <p:nvPr/>
        </p:nvCxnSpPr>
        <p:spPr>
          <a:xfrm>
            <a:off x="4641547" y="6352469"/>
            <a:ext cx="90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08163F6-913C-A42A-FF1A-405DD427F691}"/>
              </a:ext>
            </a:extLst>
          </p:cNvPr>
          <p:cNvCxnSpPr/>
          <p:nvPr/>
        </p:nvCxnSpPr>
        <p:spPr>
          <a:xfrm>
            <a:off x="7002751" y="6352469"/>
            <a:ext cx="6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71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5" grpId="0"/>
      <p:bldP spid="26" grpId="0"/>
      <p:bldP spid="3" grpId="0"/>
      <p:bldP spid="14" grpId="0"/>
      <p:bldP spid="20" grpId="0"/>
      <p:bldP spid="23" grpId="0"/>
      <p:bldP spid="24" grpId="0"/>
      <p:bldP spid="28" grpId="0"/>
      <p:bldP spid="29" grpId="0" animBg="1"/>
      <p:bldP spid="29" grpId="1" animBg="1"/>
      <p:bldP spid="31" grpId="0"/>
      <p:bldP spid="32" grpId="0"/>
      <p:bldP spid="33" grpId="0"/>
      <p:bldP spid="34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5698B14-A3E7-AFD5-7FA0-09248BF0D8CE}"/>
              </a:ext>
            </a:extLst>
          </p:cNvPr>
          <p:cNvSpPr txBox="1"/>
          <p:nvPr/>
        </p:nvSpPr>
        <p:spPr>
          <a:xfrm>
            <a:off x="1934819" y="818263"/>
            <a:ext cx="10029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US" sz="2800" i="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Solve the following system of linear equations using Gauss – Jacobi</a:t>
            </a:r>
            <a:endParaRPr lang="en-IN" sz="2800" dirty="0"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4512C0-92AE-15CF-DE28-C0910E6ED991}"/>
              </a:ext>
            </a:extLst>
          </p:cNvPr>
          <p:cNvSpPr/>
          <p:nvPr/>
        </p:nvSpPr>
        <p:spPr>
          <a:xfrm>
            <a:off x="186903" y="2847827"/>
            <a:ext cx="170682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A68C2C-A3F6-5286-95D0-57990B355B24}"/>
                  </a:ext>
                </a:extLst>
              </p:cNvPr>
              <p:cNvSpPr txBox="1"/>
              <p:nvPr/>
            </p:nvSpPr>
            <p:spPr>
              <a:xfrm>
                <a:off x="1559129" y="2133803"/>
                <a:ext cx="407364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=11.19,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A68C2C-A3F6-5286-95D0-57990B355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129" y="2133803"/>
                <a:ext cx="4073642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7F2F8-FC20-C68B-7D4A-8B4A54194C22}"/>
                  </a:ext>
                </a:extLst>
              </p:cNvPr>
              <p:cNvSpPr txBox="1"/>
              <p:nvPr/>
            </p:nvSpPr>
            <p:spPr>
              <a:xfrm>
                <a:off x="1941567" y="2725849"/>
                <a:ext cx="3685784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Here,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,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7F2F8-FC20-C68B-7D4A-8B4A5419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567" y="2725849"/>
                <a:ext cx="3685784" cy="666849"/>
              </a:xfrm>
              <a:prstGeom prst="rect">
                <a:avLst/>
              </a:prstGeom>
              <a:blipFill>
                <a:blip r:embed="rId4"/>
                <a:stretch>
                  <a:fillRect l="-3306" r="-3140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905483-1FE9-412F-3378-FE59A7CE6277}"/>
              </a:ext>
            </a:extLst>
          </p:cNvPr>
          <p:cNvSpPr txBox="1"/>
          <p:nvPr/>
        </p:nvSpPr>
        <p:spPr>
          <a:xfrm>
            <a:off x="1934819" y="3366074"/>
            <a:ext cx="7277420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Thus, the given system is diagonally dominant.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84A96-88F3-F86C-368E-84C218E503E2}"/>
              </a:ext>
            </a:extLst>
          </p:cNvPr>
          <p:cNvSpPr txBox="1"/>
          <p:nvPr/>
        </p:nvSpPr>
        <p:spPr>
          <a:xfrm>
            <a:off x="1968245" y="3968719"/>
            <a:ext cx="4650919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dirty="0">
                <a:solidFill>
                  <a:srgbClr val="002060"/>
                </a:solidFill>
                <a:latin typeface="+mj-lt"/>
              </a:rPr>
              <a:t>Rewriting the above system as,</a:t>
            </a:r>
          </a:p>
        </p:txBody>
      </p:sp>
      <p:sp>
        <p:nvSpPr>
          <p:cNvPr id="13" name="Right Arrow 3">
            <a:extLst>
              <a:ext uri="{FF2B5EF4-FFF2-40B4-BE49-F238E27FC236}">
                <a16:creationId xmlns:a16="http://schemas.microsoft.com/office/drawing/2014/main" id="{AAC52EDE-E0F8-844C-7620-17761D4D14C0}"/>
              </a:ext>
            </a:extLst>
          </p:cNvPr>
          <p:cNvSpPr/>
          <p:nvPr/>
        </p:nvSpPr>
        <p:spPr>
          <a:xfrm flipV="1">
            <a:off x="1394819" y="4183337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C6FC30-2F08-82D2-E48E-FDCC4627C322}"/>
                  </a:ext>
                </a:extLst>
              </p:cNvPr>
              <p:cNvSpPr txBox="1"/>
              <p:nvPr/>
            </p:nvSpPr>
            <p:spPr>
              <a:xfrm>
                <a:off x="4404824" y="4594624"/>
                <a:ext cx="368756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=11.19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C6FC30-2F08-82D2-E48E-FDCC4627C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824" y="4594624"/>
                <a:ext cx="3687569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5BA738-B573-987C-E8B5-67180B07D45E}"/>
                  </a:ext>
                </a:extLst>
              </p:cNvPr>
              <p:cNvSpPr txBox="1"/>
              <p:nvPr/>
            </p:nvSpPr>
            <p:spPr>
              <a:xfrm>
                <a:off x="4186442" y="5881847"/>
                <a:ext cx="38582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=35.61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5BA738-B573-987C-E8B5-67180B07D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442" y="5881847"/>
                <a:ext cx="3858222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46AE3B-43B6-D902-C2BE-9D0CC5E5262D}"/>
                  </a:ext>
                </a:extLst>
              </p:cNvPr>
              <p:cNvSpPr txBox="1"/>
              <p:nvPr/>
            </p:nvSpPr>
            <p:spPr>
              <a:xfrm>
                <a:off x="4619438" y="5265194"/>
                <a:ext cx="331343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=28.08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46AE3B-43B6-D902-C2BE-9D0CC5E5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438" y="5265194"/>
                <a:ext cx="3313438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B7D38C1-3C31-63FA-251A-66BA0C8FFF4D}"/>
              </a:ext>
            </a:extLst>
          </p:cNvPr>
          <p:cNvSpPr txBox="1"/>
          <p:nvPr/>
        </p:nvSpPr>
        <p:spPr>
          <a:xfrm>
            <a:off x="1934819" y="1325742"/>
            <a:ext cx="10029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US" sz="2800" i="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method. </a:t>
            </a:r>
            <a:r>
              <a:rPr lang="en-US" sz="28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First check the co – efficient matrix of the following system</a:t>
            </a:r>
            <a:endParaRPr lang="en-IN" sz="28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CE0AEB-E2C9-FD51-7B46-5DDFCA6E6F4D}"/>
              </a:ext>
            </a:extLst>
          </p:cNvPr>
          <p:cNvSpPr txBox="1"/>
          <p:nvPr/>
        </p:nvSpPr>
        <p:spPr>
          <a:xfrm>
            <a:off x="1934819" y="1833221"/>
            <a:ext cx="4474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is diagonally dominant or not?</a:t>
            </a:r>
            <a:endParaRPr lang="en-IN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9E80A4-3271-686D-C59C-F736AE100B60}"/>
                  </a:ext>
                </a:extLst>
              </p:cNvPr>
              <p:cNvSpPr txBox="1"/>
              <p:nvPr/>
            </p:nvSpPr>
            <p:spPr>
              <a:xfrm>
                <a:off x="5195431" y="2083114"/>
                <a:ext cx="34250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=28.08,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9E80A4-3271-686D-C59C-F736AE100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431" y="2083114"/>
                <a:ext cx="342509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015F0B-4CC7-1E78-F6F0-EAD934742297}"/>
                  </a:ext>
                </a:extLst>
              </p:cNvPr>
              <p:cNvSpPr txBox="1"/>
              <p:nvPr/>
            </p:nvSpPr>
            <p:spPr>
              <a:xfrm>
                <a:off x="8372891" y="2072869"/>
                <a:ext cx="368049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=35.61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015F0B-4CC7-1E78-F6F0-EAD934742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891" y="2072869"/>
                <a:ext cx="3680497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>
            <a:extLst>
              <a:ext uri="{FF2B5EF4-FFF2-40B4-BE49-F238E27FC236}">
                <a16:creationId xmlns:a16="http://schemas.microsoft.com/office/drawing/2014/main" id="{6D13F020-C9F7-208C-650F-78C801050062}"/>
              </a:ext>
            </a:extLst>
          </p:cNvPr>
          <p:cNvSpPr/>
          <p:nvPr/>
        </p:nvSpPr>
        <p:spPr>
          <a:xfrm>
            <a:off x="8031762" y="4776716"/>
            <a:ext cx="491320" cy="1767910"/>
          </a:xfrm>
          <a:prstGeom prst="rightBrace">
            <a:avLst>
              <a:gd name="adj1" fmla="val 43889"/>
              <a:gd name="adj2" fmla="val 493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DD543F70-2D0E-F8FD-6B4B-5B7DE7A1A2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46837" y="5395913"/>
                <a:ext cx="1000146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DD543F70-2D0E-F8FD-6B4B-5B7DE7A1A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837" y="5395913"/>
                <a:ext cx="1000146" cy="5398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634392-677D-4AAD-B79A-6F6462F89EEE}"/>
              </a:ext>
            </a:extLst>
          </p:cNvPr>
          <p:cNvSpPr/>
          <p:nvPr/>
        </p:nvSpPr>
        <p:spPr>
          <a:xfrm>
            <a:off x="162962" y="905402"/>
            <a:ext cx="1771857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Example-3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A040EA-5A8B-45BB-8AFC-452A130180CB}"/>
                  </a:ext>
                </a:extLst>
              </p:cNvPr>
              <p:cNvSpPr txBox="1"/>
              <p:nvPr/>
            </p:nvSpPr>
            <p:spPr>
              <a:xfrm>
                <a:off x="5506213" y="2710703"/>
                <a:ext cx="368578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5433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A040EA-5A8B-45BB-8AFC-452A13018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213" y="2710703"/>
                <a:ext cx="3685784" cy="7386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490CB8-6697-46FC-86AB-046A844AECAB}"/>
                  </a:ext>
                </a:extLst>
              </p:cNvPr>
              <p:cNvSpPr txBox="1"/>
              <p:nvPr/>
            </p:nvSpPr>
            <p:spPr>
              <a:xfrm>
                <a:off x="8031762" y="2710703"/>
                <a:ext cx="368578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5433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490CB8-6697-46FC-86AB-046A844AE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762" y="2710703"/>
                <a:ext cx="3685784" cy="7386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14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 animBg="1"/>
      <p:bldP spid="14" grpId="0"/>
      <p:bldP spid="15" grpId="0"/>
      <p:bldP spid="16" grpId="0"/>
      <p:bldP spid="23" grpId="0" animBg="1"/>
      <p:bldP spid="24" grpId="0"/>
      <p:bldP spid="26" grpId="0"/>
      <p:bldP spid="28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F68F4C-6674-D75F-4E44-AB6F103215E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F68F4C-6674-D75F-4E44-AB6F10321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7AA21F-70A6-606B-1F57-C13D4BE033FE}"/>
                  </a:ext>
                </a:extLst>
              </p:cNvPr>
              <p:cNvSpPr txBox="1"/>
              <p:nvPr/>
            </p:nvSpPr>
            <p:spPr>
              <a:xfrm>
                <a:off x="4128884" y="933432"/>
                <a:ext cx="357440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=11.19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7AA21F-70A6-606B-1F57-C13D4BE03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884" y="933432"/>
                <a:ext cx="3574407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0CBC78-4D51-CB55-A208-884C6867DF0D}"/>
                  </a:ext>
                </a:extLst>
              </p:cNvPr>
              <p:cNvSpPr txBox="1"/>
              <p:nvPr/>
            </p:nvSpPr>
            <p:spPr>
              <a:xfrm>
                <a:off x="3867915" y="2255978"/>
                <a:ext cx="357440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=35.61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0CBC78-4D51-CB55-A208-884C6867D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15" y="2255978"/>
                <a:ext cx="3574407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4E6595-6F60-16F0-2E29-D2C99D87885B}"/>
                  </a:ext>
                </a:extLst>
              </p:cNvPr>
              <p:cNvSpPr txBox="1"/>
              <p:nvPr/>
            </p:nvSpPr>
            <p:spPr>
              <a:xfrm>
                <a:off x="4128884" y="1594705"/>
                <a:ext cx="331343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=28.08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4E6595-6F60-16F0-2E29-D2C99D878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884" y="1594705"/>
                <a:ext cx="331343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349387-852F-AD18-0558-F1B05E25B91C}"/>
                  </a:ext>
                </a:extLst>
              </p:cNvPr>
              <p:cNvSpPr txBox="1"/>
              <p:nvPr/>
            </p:nvSpPr>
            <p:spPr>
              <a:xfrm>
                <a:off x="4760508" y="3217438"/>
                <a:ext cx="291313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349387-852F-AD18-0558-F1B05E25B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508" y="3217438"/>
                <a:ext cx="291313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FCBD8E-8C02-3BC4-35AC-81FB7F084CFD}"/>
                  </a:ext>
                </a:extLst>
              </p:cNvPr>
              <p:cNvSpPr txBox="1"/>
              <p:nvPr/>
            </p:nvSpPr>
            <p:spPr>
              <a:xfrm>
                <a:off x="4633416" y="4083277"/>
                <a:ext cx="292516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FCBD8E-8C02-3BC4-35AC-81FB7F08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416" y="4083277"/>
                <a:ext cx="2925168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3C9FC6-7958-6C6A-DD10-4AD7AF57C2C4}"/>
                  </a:ext>
                </a:extLst>
              </p:cNvPr>
              <p:cNvSpPr txBox="1"/>
              <p:nvPr/>
            </p:nvSpPr>
            <p:spPr>
              <a:xfrm>
                <a:off x="4748466" y="4922638"/>
                <a:ext cx="292516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3C9FC6-7958-6C6A-DD10-4AD7AF57C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466" y="4922638"/>
                <a:ext cx="2925168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A9AF9BBD-7682-72BC-346F-569744B3FCB9}"/>
              </a:ext>
            </a:extLst>
          </p:cNvPr>
          <p:cNvSpPr/>
          <p:nvPr/>
        </p:nvSpPr>
        <p:spPr>
          <a:xfrm>
            <a:off x="7611591" y="990565"/>
            <a:ext cx="491320" cy="1863510"/>
          </a:xfrm>
          <a:prstGeom prst="rightBrace">
            <a:avLst>
              <a:gd name="adj1" fmla="val 43889"/>
              <a:gd name="adj2" fmla="val 493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6D6E80B9-C0D6-208D-B6D7-435BBF2E0B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0081" y="1640479"/>
                <a:ext cx="1000146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6D6E80B9-C0D6-208D-B6D7-435BBF2E0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081" y="1640479"/>
                <a:ext cx="1000146" cy="539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36D03-92F9-1B1F-D698-64D2C7075CB3}"/>
                  </a:ext>
                </a:extLst>
              </p:cNvPr>
              <p:cNvSpPr txBox="1"/>
              <p:nvPr/>
            </p:nvSpPr>
            <p:spPr>
              <a:xfrm>
                <a:off x="139444" y="5762000"/>
                <a:ext cx="6507015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Thus, the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IN" sz="2800" b="1" i="0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is diagonally dominant.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C36D03-92F9-1B1F-D698-64D2C7075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44" y="5762000"/>
                <a:ext cx="6507015" cy="666849"/>
              </a:xfrm>
              <a:prstGeom prst="rect">
                <a:avLst/>
              </a:prstGeom>
              <a:blipFill>
                <a:blip r:embed="rId10"/>
                <a:stretch>
                  <a:fillRect l="-1968" r="-1406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0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251A6BA8-3135-C922-832F-AB441EC596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89158" y="5746314"/>
                <a:ext cx="3002505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1, 2, …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251A6BA8-3135-C922-832F-AB441EC59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158" y="5746314"/>
                <a:ext cx="3002505" cy="841447"/>
              </a:xfrm>
              <a:prstGeom prst="rect">
                <a:avLst/>
              </a:prstGeom>
              <a:blipFill>
                <a:blip r:embed="rId2"/>
                <a:stretch>
                  <a:fillRect l="-426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05E003C1-ABC7-F631-A2E6-EA43E36CF37F}"/>
              </a:ext>
            </a:extLst>
          </p:cNvPr>
          <p:cNvGrpSpPr/>
          <p:nvPr/>
        </p:nvGrpSpPr>
        <p:grpSpPr>
          <a:xfrm>
            <a:off x="8455133" y="4172379"/>
            <a:ext cx="3682076" cy="2362586"/>
            <a:chOff x="6468790" y="4162620"/>
            <a:chExt cx="3682076" cy="236258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483798A-2955-A4CB-50C7-A51182DD39A5}"/>
                </a:ext>
              </a:extLst>
            </p:cNvPr>
            <p:cNvSpPr/>
            <p:nvPr/>
          </p:nvSpPr>
          <p:spPr>
            <a:xfrm>
              <a:off x="6468790" y="4183790"/>
              <a:ext cx="3682076" cy="234141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6986A5D-7BDC-64D4-682B-BBD2E47E76CD}"/>
                    </a:ext>
                  </a:extLst>
                </p:cNvPr>
                <p:cNvSpPr txBox="1"/>
                <p:nvPr/>
              </p:nvSpPr>
              <p:spPr>
                <a:xfrm>
                  <a:off x="6718655" y="4162620"/>
                  <a:ext cx="3320262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=11.19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6986A5D-7BDC-64D4-682B-BBD2E47E76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8655" y="4162620"/>
                  <a:ext cx="3320262" cy="738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C4888A5-589D-F01B-CEE6-3BDC04EEC87A}"/>
                    </a:ext>
                  </a:extLst>
                </p:cNvPr>
                <p:cNvSpPr txBox="1"/>
                <p:nvPr/>
              </p:nvSpPr>
              <p:spPr>
                <a:xfrm>
                  <a:off x="6585736" y="5687206"/>
                  <a:ext cx="3565130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+10</m:t>
                        </m:r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=35.61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C4888A5-589D-F01B-CEE6-3BDC04EEC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5736" y="5687206"/>
                  <a:ext cx="3565130" cy="738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21D8664-0E52-B849-BFD5-999D956C39FD}"/>
                    </a:ext>
                  </a:extLst>
                </p:cNvPr>
                <p:cNvSpPr txBox="1"/>
                <p:nvPr/>
              </p:nvSpPr>
              <p:spPr>
                <a:xfrm>
                  <a:off x="6613032" y="4948542"/>
                  <a:ext cx="3313438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+10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28.08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21D8664-0E52-B849-BFD5-999D956C3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3032" y="4948542"/>
                  <a:ext cx="3313438" cy="738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BDD3FB-F753-AE9B-8016-665CAEFFF3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BDD3FB-F753-AE9B-8016-665CAEFFF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5EC7C1-CD8F-D080-09D9-A8D0C1B6296E}"/>
                  </a:ext>
                </a:extLst>
              </p:cNvPr>
              <p:cNvSpPr txBox="1"/>
              <p:nvPr/>
            </p:nvSpPr>
            <p:spPr>
              <a:xfrm>
                <a:off x="166741" y="1547194"/>
                <a:ext cx="3827850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11.19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5EC7C1-CD8F-D080-09D9-A8D0C1B6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1" y="1547194"/>
                <a:ext cx="3827850" cy="13065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0D6F37-4D30-36A7-2F04-43C5D3CB7E12}"/>
                  </a:ext>
                </a:extLst>
              </p:cNvPr>
              <p:cNvSpPr txBox="1"/>
              <p:nvPr/>
            </p:nvSpPr>
            <p:spPr>
              <a:xfrm>
                <a:off x="166740" y="3051995"/>
                <a:ext cx="3827851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28.08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0D6F37-4D30-36A7-2F04-43C5D3CB7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0" y="3051995"/>
                <a:ext cx="3827851" cy="1306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02488C-42AC-37A5-9998-BE601CF30131}"/>
                  </a:ext>
                </a:extLst>
              </p:cNvPr>
              <p:cNvSpPr txBox="1"/>
              <p:nvPr/>
            </p:nvSpPr>
            <p:spPr>
              <a:xfrm>
                <a:off x="166740" y="4556796"/>
                <a:ext cx="4309567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35.61+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02488C-42AC-37A5-9998-BE601CF3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0" y="4556796"/>
                <a:ext cx="4309567" cy="13065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6643E8-CAA7-27E3-7A21-5C10B02BD1B0}"/>
                  </a:ext>
                </a:extLst>
              </p:cNvPr>
              <p:cNvSpPr txBox="1"/>
              <p:nvPr/>
            </p:nvSpPr>
            <p:spPr>
              <a:xfrm>
                <a:off x="125796" y="711201"/>
                <a:ext cx="2727176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From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6643E8-CAA7-27E3-7A21-5C10B02BD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96" y="711201"/>
                <a:ext cx="2727176" cy="666849"/>
              </a:xfrm>
              <a:prstGeom prst="rect">
                <a:avLst/>
              </a:prstGeom>
              <a:blipFill>
                <a:blip r:embed="rId10"/>
                <a:stretch>
                  <a:fillRect l="-4698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86AAED-13C7-564E-CD08-9BFE2207BF78}"/>
                  </a:ext>
                </a:extLst>
              </p:cNvPr>
              <p:cNvSpPr txBox="1"/>
              <p:nvPr/>
            </p:nvSpPr>
            <p:spPr>
              <a:xfrm>
                <a:off x="6055056" y="1547194"/>
                <a:ext cx="4534134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11.19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86AAED-13C7-564E-CD08-9BFE2207B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056" y="1547194"/>
                <a:ext cx="4534134" cy="13065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8FD94B-F8AA-C46E-7736-109FCA09B143}"/>
                  </a:ext>
                </a:extLst>
              </p:cNvPr>
              <p:cNvSpPr txBox="1"/>
              <p:nvPr/>
            </p:nvSpPr>
            <p:spPr>
              <a:xfrm>
                <a:off x="6055333" y="3041721"/>
                <a:ext cx="4796844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28.08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8FD94B-F8AA-C46E-7736-109FCA09B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333" y="3041721"/>
                <a:ext cx="4796844" cy="13065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BA7B30-A82C-5989-C845-2F73C596059B}"/>
                  </a:ext>
                </a:extLst>
              </p:cNvPr>
              <p:cNvSpPr txBox="1"/>
              <p:nvPr/>
            </p:nvSpPr>
            <p:spPr>
              <a:xfrm>
                <a:off x="6055665" y="4517111"/>
                <a:ext cx="4874261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35.61+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BA7B30-A82C-5989-C845-2F73C5960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665" y="4517111"/>
                <a:ext cx="4874261" cy="13065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D7525FC4-1F68-1874-4576-01F3D0722660}"/>
              </a:ext>
            </a:extLst>
          </p:cNvPr>
          <p:cNvSpPr/>
          <p:nvPr/>
        </p:nvSpPr>
        <p:spPr>
          <a:xfrm>
            <a:off x="10438606" y="1842448"/>
            <a:ext cx="491320" cy="3856524"/>
          </a:xfrm>
          <a:prstGeom prst="rightBrace">
            <a:avLst>
              <a:gd name="adj1" fmla="val 43889"/>
              <a:gd name="adj2" fmla="val 493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188D7C0B-F8C2-230F-AB22-4E48D0BE11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52739" y="3487136"/>
                <a:ext cx="774615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188D7C0B-F8C2-230F-AB22-4E48D0BE1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2739" y="3487136"/>
                <a:ext cx="774615" cy="5398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3198813-A9C9-E939-89E6-AE9E0AE97C13}"/>
              </a:ext>
            </a:extLst>
          </p:cNvPr>
          <p:cNvSpPr txBox="1"/>
          <p:nvPr/>
        </p:nvSpPr>
        <p:spPr>
          <a:xfrm>
            <a:off x="6073253" y="711200"/>
            <a:ext cx="1760562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dirty="0">
                <a:solidFill>
                  <a:srgbClr val="002060"/>
                </a:solidFill>
                <a:latin typeface="+mj-lt"/>
              </a:rPr>
              <a:t>In general,</a:t>
            </a:r>
            <a:endParaRPr lang="en-IN" sz="28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4E25C63-0B91-D09C-E5CD-C2BFBB5F643B}"/>
              </a:ext>
            </a:extLst>
          </p:cNvPr>
          <p:cNvSpPr/>
          <p:nvPr/>
        </p:nvSpPr>
        <p:spPr>
          <a:xfrm>
            <a:off x="5029871" y="910070"/>
            <a:ext cx="54000" cy="4932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721725-2072-16F8-3598-910AF08CF00E}"/>
              </a:ext>
            </a:extLst>
          </p:cNvPr>
          <p:cNvSpPr/>
          <p:nvPr/>
        </p:nvSpPr>
        <p:spPr>
          <a:xfrm>
            <a:off x="8626670" y="4350978"/>
            <a:ext cx="3398589" cy="50774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5AEB37-2F9D-7D10-9E0F-265560C2597A}"/>
              </a:ext>
            </a:extLst>
          </p:cNvPr>
          <p:cNvSpPr/>
          <p:nvPr/>
        </p:nvSpPr>
        <p:spPr>
          <a:xfrm>
            <a:off x="8615049" y="5122978"/>
            <a:ext cx="3270468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0401097-D655-AE02-CBF0-990CC2937D4A}"/>
              </a:ext>
            </a:extLst>
          </p:cNvPr>
          <p:cNvSpPr/>
          <p:nvPr/>
        </p:nvSpPr>
        <p:spPr>
          <a:xfrm>
            <a:off x="8644963" y="5861642"/>
            <a:ext cx="3380296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AE538E-8A6B-E4EC-18F7-02168271730B}"/>
                  </a:ext>
                </a:extLst>
              </p:cNvPr>
              <p:cNvSpPr txBox="1"/>
              <p:nvPr/>
            </p:nvSpPr>
            <p:spPr>
              <a:xfrm>
                <a:off x="10465507" y="5696881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AE538E-8A6B-E4EC-18F7-021682717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507" y="5696881"/>
                <a:ext cx="374919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D370B6-C7BA-81BA-EA95-473A9779BDC8}"/>
                  </a:ext>
                </a:extLst>
              </p:cNvPr>
              <p:cNvSpPr txBox="1"/>
              <p:nvPr/>
            </p:nvSpPr>
            <p:spPr>
              <a:xfrm>
                <a:off x="9144071" y="4179298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D370B6-C7BA-81BA-EA95-473A9779B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71" y="4179298"/>
                <a:ext cx="374919" cy="738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037AB5-C6F4-3A09-2ECE-B6A02805F6AC}"/>
                  </a:ext>
                </a:extLst>
              </p:cNvPr>
              <p:cNvSpPr txBox="1"/>
              <p:nvPr/>
            </p:nvSpPr>
            <p:spPr>
              <a:xfrm>
                <a:off x="9628300" y="4968513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037AB5-C6F4-3A09-2ECE-B6A02805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300" y="4968513"/>
                <a:ext cx="374919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65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4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7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  <p:bldP spid="7" grpId="0"/>
      <p:bldP spid="10" grpId="0"/>
      <p:bldP spid="11" grpId="0"/>
      <p:bldP spid="12" grpId="0"/>
      <p:bldP spid="13" grpId="0" animBg="1"/>
      <p:bldP spid="14" grpId="0"/>
      <p:bldP spid="15" grpId="0"/>
      <p:bldP spid="36" grpId="0" animBg="1"/>
      <p:bldP spid="8" grpId="0" animBg="1"/>
      <p:bldP spid="8" grpId="1" animBg="1"/>
      <p:bldP spid="9" grpId="0" animBg="1"/>
      <p:bldP spid="9" grpId="1" animBg="1"/>
      <p:bldP spid="16" grpId="0" animBg="1"/>
      <p:bldP spid="16" grpId="1" animBg="1"/>
      <p:bldP spid="17" grpId="0"/>
      <p:bldP spid="17" grpId="1"/>
      <p:bldP spid="17" grpId="2"/>
      <p:bldP spid="18" grpId="0"/>
      <p:bldP spid="18" grpId="1"/>
      <p:bldP spid="18" grpId="2"/>
      <p:bldP spid="19" grpId="0"/>
      <p:bldP spid="19" grpId="1"/>
      <p:bldP spid="19" grpId="2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8D0C1FF-FA07-1FEF-4EBF-788C435A8870}"/>
              </a:ext>
            </a:extLst>
          </p:cNvPr>
          <p:cNvSpPr/>
          <p:nvPr/>
        </p:nvSpPr>
        <p:spPr>
          <a:xfrm>
            <a:off x="8225219" y="3429000"/>
            <a:ext cx="3897282" cy="30986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F5D669-5760-81FC-4CB9-35C62E404A04}"/>
                  </a:ext>
                </a:extLst>
              </p:cNvPr>
              <p:cNvSpPr txBox="1"/>
              <p:nvPr/>
            </p:nvSpPr>
            <p:spPr>
              <a:xfrm>
                <a:off x="849125" y="711201"/>
                <a:ext cx="8062863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in the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F5D669-5760-81FC-4CB9-35C62E404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25" y="711201"/>
                <a:ext cx="8062863" cy="666849"/>
              </a:xfrm>
              <a:prstGeom prst="rect">
                <a:avLst/>
              </a:prstGeom>
              <a:blipFill>
                <a:blip r:embed="rId3"/>
                <a:stretch>
                  <a:fillRect l="-1512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3">
            <a:extLst>
              <a:ext uri="{FF2B5EF4-FFF2-40B4-BE49-F238E27FC236}">
                <a16:creationId xmlns:a16="http://schemas.microsoft.com/office/drawing/2014/main" id="{3C26219E-F408-BE3C-B522-1B66FE046C2D}"/>
              </a:ext>
            </a:extLst>
          </p:cNvPr>
          <p:cNvSpPr/>
          <p:nvPr/>
        </p:nvSpPr>
        <p:spPr>
          <a:xfrm flipV="1">
            <a:off x="244757" y="886984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88A9AE-FB36-92A6-8478-972F1E39DCF1}"/>
                  </a:ext>
                </a:extLst>
              </p:cNvPr>
              <p:cNvSpPr txBox="1"/>
              <p:nvPr/>
            </p:nvSpPr>
            <p:spPr>
              <a:xfrm>
                <a:off x="3659409" y="3538917"/>
                <a:ext cx="3937367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88A9AE-FB36-92A6-8478-972F1E39D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409" y="3538917"/>
                <a:ext cx="3937367" cy="13065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03632-2A8D-3545-18D6-82B484B1EB01}"/>
                  </a:ext>
                </a:extLst>
              </p:cNvPr>
              <p:cNvSpPr txBox="1"/>
              <p:nvPr/>
            </p:nvSpPr>
            <p:spPr>
              <a:xfrm>
                <a:off x="3673477" y="5263833"/>
                <a:ext cx="253164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6667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03632-2A8D-3545-18D6-82B484B1E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477" y="5263833"/>
                <a:ext cx="253164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C58A09C2-4FD0-B258-514A-E775705A95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9150" y="1351611"/>
                <a:ext cx="2763326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C58A09C2-4FD0-B258-514A-E775705A9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150" y="1351611"/>
                <a:ext cx="2763326" cy="711200"/>
              </a:xfrm>
              <a:prstGeom prst="rect">
                <a:avLst/>
              </a:prstGeom>
              <a:blipFill>
                <a:blip r:embed="rId6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5919E-B567-2B16-6A84-C2DAF1F4733D}"/>
                  </a:ext>
                </a:extLst>
              </p:cNvPr>
              <p:cNvSpPr txBox="1"/>
              <p:nvPr/>
            </p:nvSpPr>
            <p:spPr>
              <a:xfrm>
                <a:off x="3959663" y="1842137"/>
                <a:ext cx="4334642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2(0)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5919E-B567-2B16-6A84-C2DAF1F47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663" y="1842137"/>
                <a:ext cx="4334642" cy="13065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2937F01-C18A-8720-DD07-F703029AFFAD}"/>
              </a:ext>
            </a:extLst>
          </p:cNvPr>
          <p:cNvSpPr/>
          <p:nvPr/>
        </p:nvSpPr>
        <p:spPr>
          <a:xfrm>
            <a:off x="8424352" y="3572772"/>
            <a:ext cx="3378021" cy="75965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41A5A-D128-4989-BD2B-59B16F95A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5929" y="3350663"/>
            <a:ext cx="3498408" cy="1006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3F27ED-AC10-4CC5-8DC9-AC1A0B4C1F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9353" y="4348749"/>
            <a:ext cx="3653148" cy="9933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598D08-B1CB-47E8-9FE7-A1DA76AA94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0523" y="5420445"/>
            <a:ext cx="3285420" cy="8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1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8" grpId="0"/>
      <p:bldP spid="18" grpId="0"/>
      <p:bldP spid="3" grpId="0"/>
      <p:bldP spid="21" grpId="0" animBg="1"/>
      <p:bldP spid="21" grpId="1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FF02B4-BEFA-3A0B-335E-5830F2F14171}"/>
              </a:ext>
            </a:extLst>
          </p:cNvPr>
          <p:cNvSpPr/>
          <p:nvPr/>
        </p:nvSpPr>
        <p:spPr>
          <a:xfrm>
            <a:off x="8225219" y="3429000"/>
            <a:ext cx="3897282" cy="30986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AE8F55-0248-C65F-A832-7D09A0B36643}"/>
                  </a:ext>
                </a:extLst>
              </p:cNvPr>
              <p:cNvSpPr txBox="1"/>
              <p:nvPr/>
            </p:nvSpPr>
            <p:spPr>
              <a:xfrm>
                <a:off x="224808" y="3218092"/>
                <a:ext cx="4503040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28.08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AE8F55-0248-C65F-A832-7D09A0B36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08" y="3218092"/>
                <a:ext cx="4503040" cy="13065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C389E2-DD0E-2CAD-67F2-685A0EF678E0}"/>
                  </a:ext>
                </a:extLst>
              </p:cNvPr>
              <p:cNvSpPr txBox="1"/>
              <p:nvPr/>
            </p:nvSpPr>
            <p:spPr>
              <a:xfrm>
                <a:off x="228813" y="5026319"/>
                <a:ext cx="269535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2.81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C389E2-DD0E-2CAD-67F2-685A0EF67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13" y="5026319"/>
                <a:ext cx="2695355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F16BEB-5F26-FC7C-99C2-BAB7E26DA1BE}"/>
                  </a:ext>
                </a:extLst>
              </p:cNvPr>
              <p:cNvSpPr txBox="1"/>
              <p:nvPr/>
            </p:nvSpPr>
            <p:spPr>
              <a:xfrm>
                <a:off x="5382100" y="3224262"/>
                <a:ext cx="4577899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.61+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F16BEB-5F26-FC7C-99C2-BAB7E26DA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100" y="3224262"/>
                <a:ext cx="4577899" cy="13065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0EBB1F-EAF3-7A1D-85E2-587ADB93C4BE}"/>
                  </a:ext>
                </a:extLst>
              </p:cNvPr>
              <p:cNvSpPr txBox="1"/>
              <p:nvPr/>
            </p:nvSpPr>
            <p:spPr>
              <a:xfrm>
                <a:off x="5398277" y="5078803"/>
                <a:ext cx="23482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0EBB1F-EAF3-7A1D-85E2-587ADB93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277" y="5078803"/>
                <a:ext cx="2348294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C58A09C2-4FD0-B258-514A-E775705A95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63051" y="662840"/>
                <a:ext cx="4408225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(Continue)</a:t>
                </a:r>
              </a:p>
            </p:txBody>
          </p:sp>
        </mc:Choice>
        <mc:Fallback xmlns="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C58A09C2-4FD0-B258-514A-E775705A9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3051" y="662840"/>
                <a:ext cx="4408225" cy="711200"/>
              </a:xfrm>
              <a:prstGeom prst="rect">
                <a:avLst/>
              </a:prstGeom>
              <a:blipFill>
                <a:blip r:embed="rId7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E25AC92-B03D-FC2E-7865-E367B66425BB}"/>
              </a:ext>
            </a:extLst>
          </p:cNvPr>
          <p:cNvSpPr/>
          <p:nvPr/>
        </p:nvSpPr>
        <p:spPr>
          <a:xfrm>
            <a:off x="5017697" y="1717616"/>
            <a:ext cx="54000" cy="4076034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C610D4-740C-7C51-ED88-72015D5E7C30}"/>
                  </a:ext>
                </a:extLst>
              </p:cNvPr>
              <p:cNvSpPr txBox="1"/>
              <p:nvPr/>
            </p:nvSpPr>
            <p:spPr>
              <a:xfrm>
                <a:off x="519547" y="1409865"/>
                <a:ext cx="4796844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28.08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C610D4-740C-7C51-ED88-72015D5E7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47" y="1409865"/>
                <a:ext cx="4796844" cy="1306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F925A6-3296-22D3-1EF3-4675B93C77D1}"/>
                  </a:ext>
                </a:extLst>
              </p:cNvPr>
              <p:cNvSpPr txBox="1"/>
              <p:nvPr/>
            </p:nvSpPr>
            <p:spPr>
              <a:xfrm>
                <a:off x="5510452" y="1409865"/>
                <a:ext cx="4685899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.61+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F925A6-3296-22D3-1EF3-4675B93C7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452" y="1409865"/>
                <a:ext cx="4685899" cy="13065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25A564-9946-9F22-97C4-0560ED1643CE}"/>
              </a:ext>
            </a:extLst>
          </p:cNvPr>
          <p:cNvSpPr/>
          <p:nvPr/>
        </p:nvSpPr>
        <p:spPr>
          <a:xfrm>
            <a:off x="8367804" y="4568174"/>
            <a:ext cx="3694023" cy="75965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4EE933-AADC-FDC2-EFD4-B1964F592694}"/>
              </a:ext>
            </a:extLst>
          </p:cNvPr>
          <p:cNvSpPr/>
          <p:nvPr/>
        </p:nvSpPr>
        <p:spPr>
          <a:xfrm>
            <a:off x="8419673" y="5619899"/>
            <a:ext cx="3551931" cy="75965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7F6B85-AD7C-4CDF-82A1-8C4A499413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7804" y="3280930"/>
            <a:ext cx="3894132" cy="309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3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3" grpId="0"/>
      <p:bldP spid="15" grpId="0"/>
      <p:bldP spid="17" grpId="0"/>
      <p:bldP spid="19" grpId="0" animBg="1"/>
      <p:bldP spid="9" grpId="0"/>
      <p:bldP spid="12" grpId="0"/>
      <p:bldP spid="6" grpId="0" animBg="1"/>
      <p:bldP spid="6" grpId="1" animBg="1"/>
      <p:bldP spid="6" grpId="2" animBg="1"/>
      <p:bldP spid="8" grpId="0" animBg="1"/>
      <p:bldP spid="8" grpId="1" animBg="1"/>
      <p:bldP spid="8" grpId="2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3FC5A3-7248-282D-093C-57905EA3D9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3FC5A3-7248-282D-093C-57905EA3D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2253503B-C0C8-FD39-9465-395CD4FDDA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3863830"/>
                  </p:ext>
                </p:extLst>
              </p:nvPr>
            </p:nvGraphicFramePr>
            <p:xfrm>
              <a:off x="221237" y="899136"/>
              <a:ext cx="8417437" cy="5610848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727879">
                      <a:extLst>
                        <a:ext uri="{9D8B030D-6E8A-4147-A177-3AD203B41FA5}">
                          <a16:colId xmlns:a16="http://schemas.microsoft.com/office/drawing/2014/main" val="2588391437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3436049509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4076492184"/>
                        </a:ext>
                      </a:extLst>
                    </a:gridCol>
                    <a:gridCol w="2153558">
                      <a:extLst>
                        <a:ext uri="{9D8B030D-6E8A-4147-A177-3AD203B41FA5}">
                          <a16:colId xmlns:a16="http://schemas.microsoft.com/office/drawing/2014/main" val="3032893077"/>
                        </a:ext>
                      </a:extLst>
                    </a:gridCol>
                  </a:tblGrid>
                  <a:tr h="7013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3D0FE7"/>
                              </a:solidFill>
                            </a:rPr>
                            <a:t>Iteration</a:t>
                          </a:r>
                          <a:endParaRPr lang="en-IN" sz="2800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1" i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1" i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1" i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1428002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1210114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8845001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3361087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96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0075733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42945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5772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2253503B-C0C8-FD39-9465-395CD4FDDA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3863830"/>
                  </p:ext>
                </p:extLst>
              </p:nvPr>
            </p:nvGraphicFramePr>
            <p:xfrm>
              <a:off x="221237" y="899136"/>
              <a:ext cx="8417437" cy="5610848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727879">
                      <a:extLst>
                        <a:ext uri="{9D8B030D-6E8A-4147-A177-3AD203B41FA5}">
                          <a16:colId xmlns:a16="http://schemas.microsoft.com/office/drawing/2014/main" val="2588391437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3436049509"/>
                        </a:ext>
                      </a:extLst>
                    </a:gridCol>
                    <a:gridCol w="2268000">
                      <a:extLst>
                        <a:ext uri="{9D8B030D-6E8A-4147-A177-3AD203B41FA5}">
                          <a16:colId xmlns:a16="http://schemas.microsoft.com/office/drawing/2014/main" val="4076492184"/>
                        </a:ext>
                      </a:extLst>
                    </a:gridCol>
                    <a:gridCol w="2153558">
                      <a:extLst>
                        <a:ext uri="{9D8B030D-6E8A-4147-A177-3AD203B41FA5}">
                          <a16:colId xmlns:a16="http://schemas.microsoft.com/office/drawing/2014/main" val="3032893077"/>
                        </a:ext>
                      </a:extLst>
                    </a:gridCol>
                  </a:tblGrid>
                  <a:tr h="7013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3D0FE7"/>
                              </a:solidFill>
                            </a:rPr>
                            <a:t>Iteration</a:t>
                          </a:r>
                          <a:endParaRPr lang="en-IN" sz="2800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7151" t="-1739" r="-196237" b="-70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7151" t="-1739" r="-96237" b="-70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1243" t="-1739" r="-1130" b="-70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1428002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1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1210114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8845001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3361087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96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0075733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42945"/>
                      </a:ext>
                    </a:extLst>
                  </a:tr>
                  <a:tr h="7013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5772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263A5-0882-FF32-52C5-B2C87279DB38}"/>
                  </a:ext>
                </a:extLst>
              </p:cNvPr>
              <p:cNvSpPr txBox="1"/>
              <p:nvPr/>
            </p:nvSpPr>
            <p:spPr>
              <a:xfrm>
                <a:off x="2885541" y="1506097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263A5-0882-FF32-52C5-B2C87279D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541" y="1506097"/>
                <a:ext cx="368490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DF92B4-E2E7-A215-6CF1-D00BE78D625F}"/>
                  </a:ext>
                </a:extLst>
              </p:cNvPr>
              <p:cNvSpPr txBox="1"/>
              <p:nvPr/>
            </p:nvSpPr>
            <p:spPr>
              <a:xfrm>
                <a:off x="5114554" y="1518507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DF92B4-E2E7-A215-6CF1-D00BE78D6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54" y="1518507"/>
                <a:ext cx="368490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419297-536B-5192-EE92-52EC9A780CFB}"/>
                  </a:ext>
                </a:extLst>
              </p:cNvPr>
              <p:cNvSpPr txBox="1"/>
              <p:nvPr/>
            </p:nvSpPr>
            <p:spPr>
              <a:xfrm>
                <a:off x="7326751" y="1533259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419297-536B-5192-EE92-52EC9A780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751" y="1533259"/>
                <a:ext cx="36849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0DB805-09AA-871B-9C71-37645755D9EC}"/>
                  </a:ext>
                </a:extLst>
              </p:cNvPr>
              <p:cNvSpPr txBox="1"/>
              <p:nvPr/>
            </p:nvSpPr>
            <p:spPr>
              <a:xfrm>
                <a:off x="2425037" y="2257171"/>
                <a:ext cx="123181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1.119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0DB805-09AA-871B-9C71-37645755D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037" y="2257171"/>
                <a:ext cx="1231818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AAE64-6826-4A44-7DE3-3E172BAB7E07}"/>
                  </a:ext>
                </a:extLst>
              </p:cNvPr>
              <p:cNvSpPr txBox="1"/>
              <p:nvPr/>
            </p:nvSpPr>
            <p:spPr>
              <a:xfrm>
                <a:off x="4548011" y="2254249"/>
                <a:ext cx="150157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2.808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AAE64-6826-4A44-7DE3-3E172BAB7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011" y="2254249"/>
                <a:ext cx="1501575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D5CBC9-1087-080B-88E5-6F37E7A92A87}"/>
                  </a:ext>
                </a:extLst>
              </p:cNvPr>
              <p:cNvSpPr txBox="1"/>
              <p:nvPr/>
            </p:nvSpPr>
            <p:spPr>
              <a:xfrm>
                <a:off x="6903824" y="2241671"/>
                <a:ext cx="124539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3.561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D5CBC9-1087-080B-88E5-6F37E7A92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824" y="2241671"/>
                <a:ext cx="1245392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E45E30-8433-91D4-FB39-F0709F666E59}"/>
                  </a:ext>
                </a:extLst>
              </p:cNvPr>
              <p:cNvSpPr txBox="1"/>
              <p:nvPr/>
            </p:nvSpPr>
            <p:spPr>
              <a:xfrm>
                <a:off x="2416499" y="2938787"/>
                <a:ext cx="1228858" cy="817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1.1943	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E45E30-8433-91D4-FB39-F0709F666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499" y="2938787"/>
                <a:ext cx="1228858" cy="8175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5468B0-5DDA-B30A-2116-41D6E7DA0817}"/>
                  </a:ext>
                </a:extLst>
              </p:cNvPr>
              <p:cNvSpPr txBox="1"/>
              <p:nvPr/>
            </p:nvSpPr>
            <p:spPr>
              <a:xfrm>
                <a:off x="2414936" y="3666811"/>
                <a:ext cx="137845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1.2242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5468B0-5DDA-B30A-2116-41D6E7DA0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936" y="3666811"/>
                <a:ext cx="1378455" cy="7386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6F5ECA-29E0-0D3E-459B-8AC9E6EEBA70}"/>
                  </a:ext>
                </a:extLst>
              </p:cNvPr>
              <p:cNvSpPr txBox="1"/>
              <p:nvPr/>
            </p:nvSpPr>
            <p:spPr>
              <a:xfrm>
                <a:off x="2393078" y="4354106"/>
                <a:ext cx="137845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1.2287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6F5ECA-29E0-0D3E-459B-8AC9E6EEB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078" y="4354106"/>
                <a:ext cx="1378455" cy="7386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3717E7-6862-4805-75F1-FBC62D267F7B}"/>
                  </a:ext>
                </a:extLst>
              </p:cNvPr>
              <p:cNvSpPr txBox="1"/>
              <p:nvPr/>
            </p:nvSpPr>
            <p:spPr>
              <a:xfrm>
                <a:off x="2396683" y="5042248"/>
                <a:ext cx="137845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1.2298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3717E7-6862-4805-75F1-FBC62D267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683" y="5042248"/>
                <a:ext cx="1378455" cy="7386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4944E6-23C4-D4A5-EE1B-3253D84ABC5D}"/>
                  </a:ext>
                </a:extLst>
              </p:cNvPr>
              <p:cNvSpPr txBox="1"/>
              <p:nvPr/>
            </p:nvSpPr>
            <p:spPr>
              <a:xfrm>
                <a:off x="4441547" y="2938787"/>
                <a:ext cx="16747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4944E6-23C4-D4A5-EE1B-3253D84AB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547" y="2938787"/>
                <a:ext cx="1674700" cy="7386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A280FA-DC87-22D8-3901-BFDA0F477C4E}"/>
                  </a:ext>
                </a:extLst>
              </p:cNvPr>
              <p:cNvSpPr txBox="1"/>
              <p:nvPr/>
            </p:nvSpPr>
            <p:spPr>
              <a:xfrm>
                <a:off x="4547377" y="3677316"/>
                <a:ext cx="16747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2.3494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A280FA-DC87-22D8-3901-BFDA0F477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377" y="3677316"/>
                <a:ext cx="1674700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EFC831-C337-4C88-9255-A377A78877A1}"/>
                  </a:ext>
                </a:extLst>
              </p:cNvPr>
              <p:cNvSpPr txBox="1"/>
              <p:nvPr/>
            </p:nvSpPr>
            <p:spPr>
              <a:xfrm>
                <a:off x="4547377" y="4361719"/>
                <a:ext cx="16747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2.3409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EFC831-C337-4C88-9255-A377A7887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377" y="4361719"/>
                <a:ext cx="1674700" cy="738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101F1C-4250-B80A-ECC7-EDCBFB2A775A}"/>
                  </a:ext>
                </a:extLst>
              </p:cNvPr>
              <p:cNvSpPr txBox="1"/>
              <p:nvPr/>
            </p:nvSpPr>
            <p:spPr>
              <a:xfrm>
                <a:off x="4547400" y="5051404"/>
                <a:ext cx="158557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2.3403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101F1C-4250-B80A-ECC7-EDCBFB2A7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400" y="5051404"/>
                <a:ext cx="1585577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0249D1-E31A-23D3-4C4D-17A65534B9A0}"/>
                  </a:ext>
                </a:extLst>
              </p:cNvPr>
              <p:cNvSpPr txBox="1"/>
              <p:nvPr/>
            </p:nvSpPr>
            <p:spPr>
              <a:xfrm>
                <a:off x="6900381" y="2956471"/>
                <a:ext cx="132706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3.3921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0249D1-E31A-23D3-4C4D-17A65534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381" y="2956471"/>
                <a:ext cx="1327066" cy="7386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520F49-2B8C-EAFB-0A3E-E0B12C9FBC96}"/>
                  </a:ext>
                </a:extLst>
              </p:cNvPr>
              <p:cNvSpPr txBox="1"/>
              <p:nvPr/>
            </p:nvSpPr>
            <p:spPr>
              <a:xfrm>
                <a:off x="6904622" y="3662926"/>
                <a:ext cx="132706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3.4464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520F49-2B8C-EAFB-0A3E-E0B12C9FB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622" y="3662926"/>
                <a:ext cx="1327066" cy="7386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4F1FC44-1D18-4AEC-63ED-330A637B6936}"/>
                  </a:ext>
                </a:extLst>
              </p:cNvPr>
              <p:cNvSpPr txBox="1"/>
              <p:nvPr/>
            </p:nvSpPr>
            <p:spPr>
              <a:xfrm>
                <a:off x="6900381" y="4345947"/>
                <a:ext cx="123344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3.4485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4F1FC44-1D18-4AEC-63ED-330A637B6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381" y="4345947"/>
                <a:ext cx="1233442" cy="73866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F6FBB1-F9CD-C798-2BCD-899E7A26F6E3}"/>
                  </a:ext>
                </a:extLst>
              </p:cNvPr>
              <p:cNvSpPr txBox="1"/>
              <p:nvPr/>
            </p:nvSpPr>
            <p:spPr>
              <a:xfrm>
                <a:off x="6900381" y="5056350"/>
                <a:ext cx="125228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3.4498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F6FBB1-F9CD-C798-2BCD-899E7A26F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381" y="5056350"/>
                <a:ext cx="1252280" cy="73866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89C910-07B4-1184-9712-735D6F364B25}"/>
                  </a:ext>
                </a:extLst>
              </p:cNvPr>
              <p:cNvSpPr txBox="1"/>
              <p:nvPr/>
            </p:nvSpPr>
            <p:spPr>
              <a:xfrm>
                <a:off x="821076" y="1533259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89C910-07B4-1184-9712-735D6F364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76" y="1533259"/>
                <a:ext cx="368490" cy="73866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9E6B5D-3984-A94C-6404-74F8267B55C8}"/>
                  </a:ext>
                </a:extLst>
              </p:cNvPr>
              <p:cNvSpPr txBox="1"/>
              <p:nvPr/>
            </p:nvSpPr>
            <p:spPr>
              <a:xfrm>
                <a:off x="821074" y="2248368"/>
                <a:ext cx="48971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9E6B5D-3984-A94C-6404-74F8267B5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74" y="2248368"/>
                <a:ext cx="489715" cy="73866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A92A61-3A78-72D9-41C9-0BF85FC06B0D}"/>
                  </a:ext>
                </a:extLst>
              </p:cNvPr>
              <p:cNvSpPr txBox="1"/>
              <p:nvPr/>
            </p:nvSpPr>
            <p:spPr>
              <a:xfrm>
                <a:off x="820357" y="2938787"/>
                <a:ext cx="38962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A92A61-3A78-72D9-41C9-0BF85FC06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57" y="2938787"/>
                <a:ext cx="389627" cy="73866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C05482-CFFE-BD13-ADB5-46B804387C34}"/>
                  </a:ext>
                </a:extLst>
              </p:cNvPr>
              <p:cNvSpPr txBox="1"/>
              <p:nvPr/>
            </p:nvSpPr>
            <p:spPr>
              <a:xfrm>
                <a:off x="816116" y="3666148"/>
                <a:ext cx="35923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C05482-CFFE-BD13-ADB5-46B804387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16" y="3666148"/>
                <a:ext cx="359234" cy="73866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5C5B43-88BD-D4B1-65B0-EC631BB2C69E}"/>
                  </a:ext>
                </a:extLst>
              </p:cNvPr>
              <p:cNvSpPr txBox="1"/>
              <p:nvPr/>
            </p:nvSpPr>
            <p:spPr>
              <a:xfrm>
                <a:off x="816584" y="4344315"/>
                <a:ext cx="38962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5C5B43-88BD-D4B1-65B0-EC631BB2C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84" y="4344315"/>
                <a:ext cx="389628" cy="73866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5F6471-E499-0544-D825-CC4EBA7E1903}"/>
                  </a:ext>
                </a:extLst>
              </p:cNvPr>
              <p:cNvSpPr txBox="1"/>
              <p:nvPr/>
            </p:nvSpPr>
            <p:spPr>
              <a:xfrm>
                <a:off x="820357" y="5078320"/>
                <a:ext cx="36639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5F6471-E499-0544-D825-CC4EBA7E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57" y="5078320"/>
                <a:ext cx="366397" cy="73866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FBF86BE-FB63-DB9F-F927-97354F41E5C7}"/>
              </a:ext>
            </a:extLst>
          </p:cNvPr>
          <p:cNvSpPr/>
          <p:nvPr/>
        </p:nvSpPr>
        <p:spPr>
          <a:xfrm>
            <a:off x="241406" y="5160795"/>
            <a:ext cx="8377097" cy="131237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093AAC-9462-F2C7-E530-B892C52AAF28}"/>
                  </a:ext>
                </a:extLst>
              </p:cNvPr>
              <p:cNvSpPr txBox="1"/>
              <p:nvPr/>
            </p:nvSpPr>
            <p:spPr>
              <a:xfrm>
                <a:off x="2400088" y="5692976"/>
                <a:ext cx="1252279" cy="817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1.2299	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093AAC-9462-F2C7-E530-B892C52AA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088" y="5692976"/>
                <a:ext cx="1252279" cy="81753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584CF74-9125-876A-262B-40AD56E0C521}"/>
                  </a:ext>
                </a:extLst>
              </p:cNvPr>
              <p:cNvSpPr txBox="1"/>
              <p:nvPr/>
            </p:nvSpPr>
            <p:spPr>
              <a:xfrm>
                <a:off x="4528178" y="5734509"/>
                <a:ext cx="152140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584CF74-9125-876A-262B-40AD56E0C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78" y="5734509"/>
                <a:ext cx="1521408" cy="73866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1BBD82-0D97-C2E9-98FE-43AE683A427D}"/>
                  </a:ext>
                </a:extLst>
              </p:cNvPr>
              <p:cNvSpPr txBox="1"/>
              <p:nvPr/>
            </p:nvSpPr>
            <p:spPr>
              <a:xfrm>
                <a:off x="6900381" y="5744012"/>
                <a:ext cx="125227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3.4499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1BBD82-0D97-C2E9-98FE-43AE683A4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381" y="5744012"/>
                <a:ext cx="1252279" cy="73866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702FB5-7FBB-7BB6-EB68-1FD6E503A66B}"/>
                  </a:ext>
                </a:extLst>
              </p:cNvPr>
              <p:cNvSpPr txBox="1"/>
              <p:nvPr/>
            </p:nvSpPr>
            <p:spPr>
              <a:xfrm>
                <a:off x="816116" y="5749808"/>
                <a:ext cx="44488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702FB5-7FBB-7BB6-EB68-1FD6E503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16" y="5749808"/>
                <a:ext cx="444889" cy="73866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CBDA75B6-3E8A-1D64-2CED-D9355BD746D2}"/>
              </a:ext>
            </a:extLst>
          </p:cNvPr>
          <p:cNvGrpSpPr/>
          <p:nvPr/>
        </p:nvGrpSpPr>
        <p:grpSpPr>
          <a:xfrm>
            <a:off x="8854505" y="2396708"/>
            <a:ext cx="3143554" cy="3902554"/>
            <a:chOff x="9003456" y="2291739"/>
            <a:chExt cx="3143554" cy="3902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E06B7DE-F117-4175-2AD8-B439DB6F4D76}"/>
                    </a:ext>
                  </a:extLst>
                </p:cNvPr>
                <p:cNvSpPr txBox="1"/>
                <p:nvPr/>
              </p:nvSpPr>
              <p:spPr>
                <a:xfrm>
                  <a:off x="9003456" y="4824174"/>
                  <a:ext cx="3143554" cy="13701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.23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2.34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3.45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E06B7DE-F117-4175-2AD8-B439DB6F4D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3456" y="4824174"/>
                  <a:ext cx="3143554" cy="1370119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2B39CF-3E53-092A-8B3B-6D8A07C634AB}"/>
                </a:ext>
              </a:extLst>
            </p:cNvPr>
            <p:cNvSpPr txBox="1"/>
            <p:nvPr/>
          </p:nvSpPr>
          <p:spPr>
            <a:xfrm>
              <a:off x="9048446" y="2291739"/>
              <a:ext cx="2817762" cy="2605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So, the solution of 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the given system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correct to </a:t>
              </a:r>
              <a:r>
                <a:rPr lang="en-IN" sz="2800" dirty="0">
                  <a:solidFill>
                    <a:srgbClr val="FF0000"/>
                  </a:solidFill>
                  <a:latin typeface="+mj-lt"/>
                </a:rPr>
                <a:t>two</a:t>
              </a: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 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decimal places is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5700FA-A914-247F-2097-F72C84138A4F}"/>
              </a:ext>
            </a:extLst>
          </p:cNvPr>
          <p:cNvCxnSpPr/>
          <p:nvPr/>
        </p:nvCxnSpPr>
        <p:spPr>
          <a:xfrm>
            <a:off x="2496579" y="5672650"/>
            <a:ext cx="6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E89DD0C-7B63-C1B9-88A4-3ADF9B84E3A6}"/>
              </a:ext>
            </a:extLst>
          </p:cNvPr>
          <p:cNvCxnSpPr/>
          <p:nvPr/>
        </p:nvCxnSpPr>
        <p:spPr>
          <a:xfrm>
            <a:off x="4755847" y="5667807"/>
            <a:ext cx="90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A5A15D9-6453-3135-E120-187BCEB82259}"/>
              </a:ext>
            </a:extLst>
          </p:cNvPr>
          <p:cNvCxnSpPr/>
          <p:nvPr/>
        </p:nvCxnSpPr>
        <p:spPr>
          <a:xfrm>
            <a:off x="7002751" y="5667807"/>
            <a:ext cx="6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113E439-5F00-EAE9-D577-DD873A52518C}"/>
              </a:ext>
            </a:extLst>
          </p:cNvPr>
          <p:cNvCxnSpPr/>
          <p:nvPr/>
        </p:nvCxnSpPr>
        <p:spPr>
          <a:xfrm>
            <a:off x="2496579" y="6357312"/>
            <a:ext cx="6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612D019-AB0C-0889-AF89-5626AFE71C73}"/>
              </a:ext>
            </a:extLst>
          </p:cNvPr>
          <p:cNvCxnSpPr/>
          <p:nvPr/>
        </p:nvCxnSpPr>
        <p:spPr>
          <a:xfrm>
            <a:off x="4880439" y="6352469"/>
            <a:ext cx="75241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08163F6-913C-A42A-FF1A-405DD427F691}"/>
              </a:ext>
            </a:extLst>
          </p:cNvPr>
          <p:cNvCxnSpPr/>
          <p:nvPr/>
        </p:nvCxnSpPr>
        <p:spPr>
          <a:xfrm>
            <a:off x="7002751" y="6352469"/>
            <a:ext cx="6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56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5" grpId="0"/>
      <p:bldP spid="26" grpId="0"/>
      <p:bldP spid="3" grpId="0"/>
      <p:bldP spid="14" grpId="0"/>
      <p:bldP spid="20" grpId="0"/>
      <p:bldP spid="23" grpId="0"/>
      <p:bldP spid="24" grpId="0"/>
      <p:bldP spid="28" grpId="0"/>
      <p:bldP spid="29" grpId="0" animBg="1"/>
      <p:bldP spid="29" grpId="1" animBg="1"/>
      <p:bldP spid="31" grpId="0"/>
      <p:bldP spid="32" grpId="0"/>
      <p:bldP spid="33" grpId="0"/>
      <p:bldP spid="34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5698B14-A3E7-AFD5-7FA0-09248BF0D8CE}"/>
              </a:ext>
            </a:extLst>
          </p:cNvPr>
          <p:cNvSpPr txBox="1"/>
          <p:nvPr/>
        </p:nvSpPr>
        <p:spPr>
          <a:xfrm>
            <a:off x="1948467" y="846399"/>
            <a:ext cx="10029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IN" sz="2800" i="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Solve the following system of linear equations using Gauss – Jacobi</a:t>
            </a:r>
            <a:endParaRPr lang="en-IN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A68C2C-A3F6-5286-95D0-57990B355B24}"/>
                  </a:ext>
                </a:extLst>
              </p:cNvPr>
              <p:cNvSpPr txBox="1"/>
              <p:nvPr/>
            </p:nvSpPr>
            <p:spPr>
              <a:xfrm>
                <a:off x="1893875" y="1852836"/>
                <a:ext cx="6363021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=30,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−40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=−72,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A68C2C-A3F6-5286-95D0-57990B355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875" y="1852836"/>
                <a:ext cx="6363021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7D38C1-3C31-63FA-251A-66BA0C8FFF4D}"/>
                  </a:ext>
                </a:extLst>
              </p:cNvPr>
              <p:cNvSpPr txBox="1"/>
              <p:nvPr/>
            </p:nvSpPr>
            <p:spPr>
              <a:xfrm>
                <a:off x="1934819" y="1411504"/>
                <a:ext cx="91645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  <a:ea typeface="Calibri" panose="020F0502020204030204" pitchFamily="34" charset="0"/>
                    <a:cs typeface="Shruti" panose="020B0502040204020203" pitchFamily="34" charset="0"/>
                  </a:rPr>
                  <a:t>method correct to </a:t>
                </a:r>
                <a:r>
                  <a:rPr lang="en-IN" sz="2800" dirty="0">
                    <a:solidFill>
                      <a:srgbClr val="FF0000"/>
                    </a:solidFill>
                    <a:ea typeface="Calibri" panose="020F0502020204030204" pitchFamily="34" charset="0"/>
                    <a:cs typeface="Shruti" panose="020B0502040204020203" pitchFamily="34" charset="0"/>
                  </a:rPr>
                  <a:t>three</a:t>
                </a:r>
                <a:r>
                  <a:rPr lang="en-IN" sz="2800" dirty="0">
                    <a:solidFill>
                      <a:srgbClr val="002060"/>
                    </a:solidFill>
                    <a:ea typeface="Calibri" panose="020F0502020204030204" pitchFamily="34" charset="0"/>
                    <a:cs typeface="Shruti" panose="020B0502040204020203" pitchFamily="34" charset="0"/>
                  </a:rPr>
                  <a:t> decimal places starting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1, 2, −1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.</m:t>
                    </m:r>
                  </m:oMath>
                </a14:m>
                <a:r>
                  <a:rPr lang="en-IN" sz="28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7D38C1-3C31-63FA-251A-66BA0C8FF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819" y="1411504"/>
                <a:ext cx="9164590" cy="523220"/>
              </a:xfrm>
              <a:prstGeom prst="rect">
                <a:avLst/>
              </a:prstGeom>
              <a:blipFill>
                <a:blip r:embed="rId4"/>
                <a:stretch>
                  <a:fillRect l="-1330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DAF8C37-092D-DAAF-1288-EF887FF8FB16}"/>
              </a:ext>
            </a:extLst>
          </p:cNvPr>
          <p:cNvSpPr/>
          <p:nvPr/>
        </p:nvSpPr>
        <p:spPr>
          <a:xfrm>
            <a:off x="214351" y="2762906"/>
            <a:ext cx="170682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7E75A5-8ADC-2AA8-5B8F-DEBA217F969E}"/>
                  </a:ext>
                </a:extLst>
              </p:cNvPr>
              <p:cNvSpPr txBox="1"/>
              <p:nvPr/>
            </p:nvSpPr>
            <p:spPr>
              <a:xfrm>
                <a:off x="1934819" y="2638732"/>
                <a:ext cx="3464336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Here,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7E75A5-8ADC-2AA8-5B8F-DEBA217F9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819" y="2638732"/>
                <a:ext cx="3464336" cy="666849"/>
              </a:xfrm>
              <a:prstGeom prst="rect">
                <a:avLst/>
              </a:prstGeom>
              <a:blipFill>
                <a:blip r:embed="rId5"/>
                <a:stretch>
                  <a:fillRect l="-3515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2A0D115-8EAB-16BA-CDAD-B75D40825755}"/>
              </a:ext>
            </a:extLst>
          </p:cNvPr>
          <p:cNvSpPr txBox="1"/>
          <p:nvPr/>
        </p:nvSpPr>
        <p:spPr>
          <a:xfrm>
            <a:off x="1948467" y="5446496"/>
            <a:ext cx="6843421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Thus, the given system is diagonally dominant.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E9F5A-CBBB-43B6-19A1-5873982A66C8}"/>
                  </a:ext>
                </a:extLst>
              </p:cNvPr>
              <p:cNvSpPr txBox="1"/>
              <p:nvPr/>
            </p:nvSpPr>
            <p:spPr>
              <a:xfrm>
                <a:off x="2486399" y="3527837"/>
                <a:ext cx="282918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−40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54337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E9F5A-CBBB-43B6-19A1-5873982A6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399" y="3527837"/>
                <a:ext cx="282918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15DBF6-2A3B-8CAF-207F-6B3C46A0DFE6}"/>
                  </a:ext>
                </a:extLst>
              </p:cNvPr>
              <p:cNvSpPr txBox="1"/>
              <p:nvPr/>
            </p:nvSpPr>
            <p:spPr>
              <a:xfrm>
                <a:off x="2752747" y="4488757"/>
                <a:ext cx="282918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54337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15DBF6-2A3B-8CAF-207F-6B3C46A0D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747" y="4488757"/>
                <a:ext cx="2829186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28B1BD-9F00-5FC8-2911-3152F28B2061}"/>
                  </a:ext>
                </a:extLst>
              </p:cNvPr>
              <p:cNvSpPr txBox="1"/>
              <p:nvPr/>
            </p:nvSpPr>
            <p:spPr>
              <a:xfrm>
                <a:off x="8024652" y="1852836"/>
                <a:ext cx="310409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28B1BD-9F00-5FC8-2911-3152F28B2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652" y="1852836"/>
                <a:ext cx="3104095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3C8E2E0-9649-4167-BEC6-2C9380C65DB0}"/>
              </a:ext>
            </a:extLst>
          </p:cNvPr>
          <p:cNvSpPr/>
          <p:nvPr/>
        </p:nvSpPr>
        <p:spPr>
          <a:xfrm>
            <a:off x="122018" y="927277"/>
            <a:ext cx="1771857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Example-4</a:t>
            </a:r>
          </a:p>
        </p:txBody>
      </p:sp>
    </p:spTree>
    <p:extLst>
      <p:ext uri="{BB962C8B-B14F-4D97-AF65-F5344CB8AC3E}">
        <p14:creationId xmlns:p14="http://schemas.microsoft.com/office/powerpoint/2010/main" val="87473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378997-EF25-40CE-82A4-CB4382E32B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How to Solve the </a:t>
                </a:r>
                <a:r>
                  <a:rPr lang="en-IN" dirty="0">
                    <a:solidFill>
                      <a:srgbClr val="FF0000"/>
                    </a:solidFill>
                  </a:rPr>
                  <a:t>Cubic</a:t>
                </a:r>
                <a:r>
                  <a:rPr lang="en-IN" dirty="0"/>
                  <a:t> Equation: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𝐁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𝐂𝐱</m:t>
                    </m:r>
                    <m:r>
                      <a:rPr lang="en-IN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𝐃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378997-EF25-40CE-82A4-CB4382E32B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F398EB-971E-42B7-9CD7-E4CE68AE1B21}"/>
              </a:ext>
            </a:extLst>
          </p:cNvPr>
          <p:cNvSpPr/>
          <p:nvPr/>
        </p:nvSpPr>
        <p:spPr>
          <a:xfrm>
            <a:off x="185164" y="792673"/>
            <a:ext cx="1623088" cy="503925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52B3F5-3694-4DD7-8AA9-1D39CCAE0E35}"/>
              </a:ext>
            </a:extLst>
          </p:cNvPr>
          <p:cNvSpPr/>
          <p:nvPr/>
        </p:nvSpPr>
        <p:spPr>
          <a:xfrm>
            <a:off x="180830" y="1568609"/>
            <a:ext cx="2829498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 continue: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02825F3-B59D-44DC-AEF9-33CBF7A1986B}"/>
                  </a:ext>
                </a:extLst>
              </p:cNvPr>
              <p:cNvSpPr/>
              <p:nvPr/>
            </p:nvSpPr>
            <p:spPr>
              <a:xfrm>
                <a:off x="1724558" y="828598"/>
                <a:ext cx="921574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Find the roots of the cubic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−15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+36=0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02825F3-B59D-44DC-AEF9-33CBF7A19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558" y="828598"/>
                <a:ext cx="9215749" cy="468000"/>
              </a:xfrm>
              <a:prstGeom prst="rect">
                <a:avLst/>
              </a:prstGeom>
              <a:blipFill>
                <a:blip r:embed="rId3"/>
                <a:stretch>
                  <a:fillRect l="-1389" t="-12987" r="-1058" b="-480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2A253A3-9604-4516-87E7-1DD78CC84673}"/>
                  </a:ext>
                </a:extLst>
              </p:cNvPr>
              <p:cNvSpPr/>
              <p:nvPr/>
            </p:nvSpPr>
            <p:spPr>
              <a:xfrm>
                <a:off x="1135912" y="2316533"/>
                <a:ext cx="491889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the given equation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2A253A3-9604-4516-87E7-1DD78CC84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912" y="2316533"/>
                <a:ext cx="4918899" cy="468000"/>
              </a:xfrm>
              <a:prstGeom prst="rect">
                <a:avLst/>
              </a:prstGeom>
              <a:blipFill>
                <a:blip r:embed="rId4"/>
                <a:stretch>
                  <a:fillRect l="-2478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3CD4F7-40AB-4608-967F-C00B7C16C955}"/>
                  </a:ext>
                </a:extLst>
              </p:cNvPr>
              <p:cNvSpPr/>
              <p:nvPr/>
            </p:nvSpPr>
            <p:spPr>
              <a:xfrm>
                <a:off x="1038575" y="2862783"/>
                <a:ext cx="44220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−15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3CD4F7-40AB-4608-967F-C00B7C16C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75" y="2862783"/>
                <a:ext cx="4422067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494B6BE-2384-489A-A013-B1CF1B1636ED}"/>
                  </a:ext>
                </a:extLst>
              </p:cNvPr>
              <p:cNvSpPr/>
              <p:nvPr/>
            </p:nvSpPr>
            <p:spPr>
              <a:xfrm>
                <a:off x="5160910" y="2868743"/>
                <a:ext cx="318460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=8−8−30+36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494B6BE-2384-489A-A013-B1CF1B163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910" y="2868743"/>
                <a:ext cx="3184600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4FAEB8-DC6E-455D-903D-A19CB033B479}"/>
                  </a:ext>
                </a:extLst>
              </p:cNvPr>
              <p:cNvSpPr/>
              <p:nvPr/>
            </p:nvSpPr>
            <p:spPr>
              <a:xfrm>
                <a:off x="8561568" y="2881302"/>
                <a:ext cx="1190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4FAEB8-DC6E-455D-903D-A19CB033B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568" y="2881302"/>
                <a:ext cx="1190873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9708F8-B220-4186-93EE-76E1B0D7D6AF}"/>
                  </a:ext>
                </a:extLst>
              </p:cNvPr>
              <p:cNvSpPr/>
              <p:nvPr/>
            </p:nvSpPr>
            <p:spPr>
              <a:xfrm>
                <a:off x="1117208" y="3402511"/>
                <a:ext cx="489569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the given equation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9708F8-B220-4186-93EE-76E1B0D7D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208" y="3402511"/>
                <a:ext cx="4895693" cy="468000"/>
              </a:xfrm>
              <a:prstGeom prst="rect">
                <a:avLst/>
              </a:prstGeom>
              <a:blipFill>
                <a:blip r:embed="rId8"/>
                <a:stretch>
                  <a:fillRect l="-2491" t="-12987" r="-872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8B00F6-9175-4ABA-B796-D2A3CB3C1E41}"/>
                  </a:ext>
                </a:extLst>
              </p:cNvPr>
              <p:cNvSpPr/>
              <p:nvPr/>
            </p:nvSpPr>
            <p:spPr>
              <a:xfrm>
                <a:off x="929718" y="3961638"/>
                <a:ext cx="54448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−15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8B00F6-9175-4ABA-B796-D2A3CB3C1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718" y="3961638"/>
                <a:ext cx="5444814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04B39C7-C777-4666-AA90-F45585C22F6F}"/>
                  </a:ext>
                </a:extLst>
              </p:cNvPr>
              <p:cNvSpPr/>
              <p:nvPr/>
            </p:nvSpPr>
            <p:spPr>
              <a:xfrm>
                <a:off x="5964658" y="3961638"/>
                <a:ext cx="392644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=−27−18+45+36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04B39C7-C777-4666-AA90-F45585C22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658" y="3961638"/>
                <a:ext cx="3926445" cy="46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94FEC8-0BC6-484D-A262-D9AAC3DBBF06}"/>
                  </a:ext>
                </a:extLst>
              </p:cNvPr>
              <p:cNvSpPr/>
              <p:nvPr/>
            </p:nvSpPr>
            <p:spPr>
              <a:xfrm>
                <a:off x="10277470" y="3961638"/>
                <a:ext cx="1190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94FEC8-0BC6-484D-A262-D9AAC3DBBF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70" y="3961638"/>
                <a:ext cx="1190873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5DBBD2D-B56A-49F2-9FBF-5B9CF0773C61}"/>
                  </a:ext>
                </a:extLst>
              </p:cNvPr>
              <p:cNvSpPr/>
              <p:nvPr/>
            </p:nvSpPr>
            <p:spPr>
              <a:xfrm>
                <a:off x="9533031" y="3961638"/>
                <a:ext cx="1190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5DBBD2D-B56A-49F2-9FBF-5B9CF0773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031" y="3961638"/>
                <a:ext cx="1190873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CA16CA1-483D-43E6-953D-F14AB8E3F711}"/>
                  </a:ext>
                </a:extLst>
              </p:cNvPr>
              <p:cNvSpPr/>
              <p:nvPr/>
            </p:nvSpPr>
            <p:spPr>
              <a:xfrm>
                <a:off x="1000959" y="5111051"/>
                <a:ext cx="459140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−15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CA16CA1-483D-43E6-953D-F14AB8E3F7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59" y="5111051"/>
                <a:ext cx="4591405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EEC68AA-B925-462A-8AE8-760137C50E2D}"/>
                  </a:ext>
                </a:extLst>
              </p:cNvPr>
              <p:cNvSpPr/>
              <p:nvPr/>
            </p:nvSpPr>
            <p:spPr>
              <a:xfrm>
                <a:off x="8434101" y="5087211"/>
                <a:ext cx="1190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EEC68AA-B925-462A-8AE8-760137C50E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101" y="5087211"/>
                <a:ext cx="1190873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7248683-BACF-438F-8075-3358E84DF472}"/>
                  </a:ext>
                </a:extLst>
              </p:cNvPr>
              <p:cNvSpPr/>
              <p:nvPr/>
            </p:nvSpPr>
            <p:spPr>
              <a:xfrm>
                <a:off x="1117208" y="4533434"/>
                <a:ext cx="489569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in the given equation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7248683-BACF-438F-8075-3358E84DF4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208" y="4533434"/>
                <a:ext cx="4895693" cy="468000"/>
              </a:xfrm>
              <a:prstGeom prst="rect">
                <a:avLst/>
              </a:prstGeom>
              <a:blipFill>
                <a:blip r:embed="rId15"/>
                <a:stretch>
                  <a:fillRect l="-2491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3892F0F-5513-4CDD-ADB0-98D9639DF4FD}"/>
                  </a:ext>
                </a:extLst>
              </p:cNvPr>
              <p:cNvSpPr/>
              <p:nvPr/>
            </p:nvSpPr>
            <p:spPr>
              <a:xfrm>
                <a:off x="5282588" y="5099131"/>
                <a:ext cx="351349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−18−45+36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3892F0F-5513-4CDD-ADB0-98D9639DF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588" y="5099131"/>
                <a:ext cx="3513492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7A5A787-881F-4ADB-AF52-1F103472C8B3}"/>
                  </a:ext>
                </a:extLst>
              </p:cNvPr>
              <p:cNvSpPr/>
              <p:nvPr/>
            </p:nvSpPr>
            <p:spPr>
              <a:xfrm>
                <a:off x="1135912" y="5747756"/>
                <a:ext cx="705505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is one of the root of the given equation.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7A5A787-881F-4ADB-AF52-1F103472C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912" y="5747756"/>
                <a:ext cx="7055051" cy="468000"/>
              </a:xfrm>
              <a:prstGeom prst="rect">
                <a:avLst/>
              </a:prstGeom>
              <a:blipFill>
                <a:blip r:embed="rId17"/>
                <a:stretch>
                  <a:fillRect t="-14286" r="-864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02BAA3E-6822-4C00-A2FB-41D207E7274E}"/>
                  </a:ext>
                </a:extLst>
              </p:cNvPr>
              <p:cNvSpPr/>
              <p:nvPr/>
            </p:nvSpPr>
            <p:spPr>
              <a:xfrm>
                <a:off x="7917154" y="2879741"/>
                <a:ext cx="1190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02BAA3E-6822-4C00-A2FB-41D207E72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154" y="2879741"/>
                <a:ext cx="1190873" cy="468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Arrow 3">
            <a:extLst>
              <a:ext uri="{FF2B5EF4-FFF2-40B4-BE49-F238E27FC236}">
                <a16:creationId xmlns:a16="http://schemas.microsoft.com/office/drawing/2014/main" id="{5C4F910B-3C01-46BA-A2F8-C2C2A7BF60AE}"/>
              </a:ext>
            </a:extLst>
          </p:cNvPr>
          <p:cNvSpPr/>
          <p:nvPr/>
        </p:nvSpPr>
        <p:spPr>
          <a:xfrm>
            <a:off x="482213" y="2449039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8" name="Right Arrow 3">
            <a:extLst>
              <a:ext uri="{FF2B5EF4-FFF2-40B4-BE49-F238E27FC236}">
                <a16:creationId xmlns:a16="http://schemas.microsoft.com/office/drawing/2014/main" id="{57E2066D-823C-4596-90D0-DC2783B42F0B}"/>
              </a:ext>
            </a:extLst>
          </p:cNvPr>
          <p:cNvSpPr/>
          <p:nvPr/>
        </p:nvSpPr>
        <p:spPr>
          <a:xfrm>
            <a:off x="482213" y="3527218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9" name="Right Arrow 3">
            <a:extLst>
              <a:ext uri="{FF2B5EF4-FFF2-40B4-BE49-F238E27FC236}">
                <a16:creationId xmlns:a16="http://schemas.microsoft.com/office/drawing/2014/main" id="{A3C22895-71A3-43C0-8206-565932485716}"/>
              </a:ext>
            </a:extLst>
          </p:cNvPr>
          <p:cNvSpPr/>
          <p:nvPr/>
        </p:nvSpPr>
        <p:spPr>
          <a:xfrm>
            <a:off x="482213" y="4666583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59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4" grpId="0"/>
      <p:bldP spid="26" grpId="0"/>
      <p:bldP spid="25" grpId="0"/>
      <p:bldP spid="27" grpId="0" animBg="1"/>
      <p:bldP spid="28" grpId="0" animBg="1"/>
      <p:bldP spid="29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BDD3FB-F753-AE9B-8016-665CAEFFF3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BDD3FB-F753-AE9B-8016-665CAEFFF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5EC7C1-CD8F-D080-09D9-A8D0C1B6296E}"/>
                  </a:ext>
                </a:extLst>
              </p:cNvPr>
              <p:cNvSpPr txBox="1"/>
              <p:nvPr/>
            </p:nvSpPr>
            <p:spPr>
              <a:xfrm>
                <a:off x="166741" y="1547194"/>
                <a:ext cx="3524979" cy="1304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5EC7C1-CD8F-D080-09D9-A8D0C1B6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1" y="1547194"/>
                <a:ext cx="3524979" cy="13042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0D6F37-4D30-36A7-2F04-43C5D3CB7E12}"/>
                  </a:ext>
                </a:extLst>
              </p:cNvPr>
              <p:cNvSpPr txBox="1"/>
              <p:nvPr/>
            </p:nvSpPr>
            <p:spPr>
              <a:xfrm>
                <a:off x="153092" y="3051995"/>
                <a:ext cx="4186896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40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−72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0D6F37-4D30-36A7-2F04-43C5D3CB7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92" y="3051995"/>
                <a:ext cx="4186896" cy="13065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02488C-42AC-37A5-9998-BE601CF30131}"/>
                  </a:ext>
                </a:extLst>
              </p:cNvPr>
              <p:cNvSpPr txBox="1"/>
              <p:nvPr/>
            </p:nvSpPr>
            <p:spPr>
              <a:xfrm>
                <a:off x="166741" y="4556796"/>
                <a:ext cx="3645604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02488C-42AC-37A5-9998-BE601CF3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1" y="4556796"/>
                <a:ext cx="3645604" cy="13065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C6643E8-CAA7-27E3-7A21-5C10B02BD1B0}"/>
              </a:ext>
            </a:extLst>
          </p:cNvPr>
          <p:cNvSpPr txBox="1"/>
          <p:nvPr/>
        </p:nvSpPr>
        <p:spPr>
          <a:xfrm>
            <a:off x="153092" y="711201"/>
            <a:ext cx="3470978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dirty="0">
                <a:solidFill>
                  <a:srgbClr val="002060"/>
                </a:solidFill>
                <a:latin typeface="+mj-lt"/>
              </a:rPr>
              <a:t>From the given system</a:t>
            </a:r>
            <a:endParaRPr lang="en-IN" sz="2800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86AAED-13C7-564E-CD08-9BFE2207BF78}"/>
                  </a:ext>
                </a:extLst>
              </p:cNvPr>
              <p:cNvSpPr txBox="1"/>
              <p:nvPr/>
            </p:nvSpPr>
            <p:spPr>
              <a:xfrm>
                <a:off x="6073253" y="1547194"/>
                <a:ext cx="4332818" cy="1304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86AAED-13C7-564E-CD08-9BFE2207B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253" y="1547194"/>
                <a:ext cx="4332818" cy="13042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8FD94B-F8AA-C46E-7736-109FCA09B143}"/>
                  </a:ext>
                </a:extLst>
              </p:cNvPr>
              <p:cNvSpPr txBox="1"/>
              <p:nvPr/>
            </p:nvSpPr>
            <p:spPr>
              <a:xfrm>
                <a:off x="6059605" y="2969827"/>
                <a:ext cx="4901320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40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72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8FD94B-F8AA-C46E-7736-109FCA09B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605" y="2969827"/>
                <a:ext cx="4901320" cy="13065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BA7B30-A82C-5989-C845-2F73C596059B}"/>
                  </a:ext>
                </a:extLst>
              </p:cNvPr>
              <p:cNvSpPr txBox="1"/>
              <p:nvPr/>
            </p:nvSpPr>
            <p:spPr>
              <a:xfrm>
                <a:off x="6077667" y="4394769"/>
                <a:ext cx="4255922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BA7B30-A82C-5989-C845-2F73C5960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667" y="4394769"/>
                <a:ext cx="4255922" cy="1306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D7525FC4-1F68-1874-4576-01F3D0722660}"/>
              </a:ext>
            </a:extLst>
          </p:cNvPr>
          <p:cNvSpPr/>
          <p:nvPr/>
        </p:nvSpPr>
        <p:spPr>
          <a:xfrm>
            <a:off x="10766153" y="1842448"/>
            <a:ext cx="491320" cy="3856524"/>
          </a:xfrm>
          <a:prstGeom prst="rightBrace">
            <a:avLst>
              <a:gd name="adj1" fmla="val 43889"/>
              <a:gd name="adj2" fmla="val 493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188D7C0B-F8C2-230F-AB22-4E48D0BE11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80286" y="3487136"/>
                <a:ext cx="774615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188D7C0B-F8C2-230F-AB22-4E48D0BE1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286" y="3487136"/>
                <a:ext cx="774615" cy="539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3198813-A9C9-E939-89E6-AE9E0AE97C13}"/>
              </a:ext>
            </a:extLst>
          </p:cNvPr>
          <p:cNvSpPr txBox="1"/>
          <p:nvPr/>
        </p:nvSpPr>
        <p:spPr>
          <a:xfrm>
            <a:off x="6073253" y="711200"/>
            <a:ext cx="1760562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dirty="0">
                <a:solidFill>
                  <a:srgbClr val="002060"/>
                </a:solidFill>
                <a:latin typeface="+mj-lt"/>
              </a:rPr>
              <a:t>In general,</a:t>
            </a:r>
            <a:endParaRPr lang="en-IN" sz="28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4E25C63-0B91-D09C-E5CD-C2BFBB5F643B}"/>
              </a:ext>
            </a:extLst>
          </p:cNvPr>
          <p:cNvSpPr/>
          <p:nvPr/>
        </p:nvSpPr>
        <p:spPr>
          <a:xfrm>
            <a:off x="5069896" y="931308"/>
            <a:ext cx="54000" cy="4932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9055F4-A5D2-D1A2-C21B-6EAF7242EB8D}"/>
              </a:ext>
            </a:extLst>
          </p:cNvPr>
          <p:cNvGrpSpPr/>
          <p:nvPr/>
        </p:nvGrpSpPr>
        <p:grpSpPr>
          <a:xfrm>
            <a:off x="8475331" y="4171445"/>
            <a:ext cx="3661458" cy="2355362"/>
            <a:chOff x="6335898" y="4169844"/>
            <a:chExt cx="3661458" cy="2355362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1511F0-B959-403F-CBFF-336FA223B7EF}"/>
                </a:ext>
              </a:extLst>
            </p:cNvPr>
            <p:cNvSpPr/>
            <p:nvPr/>
          </p:nvSpPr>
          <p:spPr>
            <a:xfrm>
              <a:off x="6335898" y="4169844"/>
              <a:ext cx="3661458" cy="235536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1C2CBBD-6CA7-4DB9-EDBC-7E374EE04B55}"/>
                    </a:ext>
                  </a:extLst>
                </p:cNvPr>
                <p:cNvSpPr txBox="1"/>
                <p:nvPr/>
              </p:nvSpPr>
              <p:spPr>
                <a:xfrm>
                  <a:off x="6551616" y="4183790"/>
                  <a:ext cx="3046614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1C2CBBD-6CA7-4DB9-EDBC-7E374EE04B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1616" y="4183790"/>
                  <a:ext cx="3046614" cy="73866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578D3E0-F756-17CC-08F8-53F3B6A5DBD2}"/>
                    </a:ext>
                  </a:extLst>
                </p:cNvPr>
                <p:cNvSpPr txBox="1"/>
                <p:nvPr/>
              </p:nvSpPr>
              <p:spPr>
                <a:xfrm>
                  <a:off x="6557180" y="5687206"/>
                  <a:ext cx="3026885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+10</m:t>
                        </m:r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578D3E0-F756-17CC-08F8-53F3B6A5DB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7180" y="5687206"/>
                  <a:ext cx="3026885" cy="73866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6DB04C9-D0EF-55B0-FC4D-181E9BDA2F4C}"/>
                    </a:ext>
                  </a:extLst>
                </p:cNvPr>
                <p:cNvSpPr txBox="1"/>
                <p:nvPr/>
              </p:nvSpPr>
              <p:spPr>
                <a:xfrm>
                  <a:off x="6612192" y="4948542"/>
                  <a:ext cx="3272494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−40</m:t>
                        </m:r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=−72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6DB04C9-D0EF-55B0-FC4D-181E9BDA2F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2192" y="4948542"/>
                  <a:ext cx="3272494" cy="73866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06A0A328-4609-8A23-577A-69FF702A4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89158" y="5746314"/>
                <a:ext cx="3002505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1, 2, …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06A0A328-4609-8A23-577A-69FF702A4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158" y="5746314"/>
                <a:ext cx="3002505" cy="841447"/>
              </a:xfrm>
              <a:prstGeom prst="rect">
                <a:avLst/>
              </a:prstGeom>
              <a:blipFill>
                <a:blip r:embed="rId13"/>
                <a:stretch>
                  <a:fillRect l="-426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F35C39-D8C2-63B6-5E30-B7156D42528C}"/>
                  </a:ext>
                </a:extLst>
              </p:cNvPr>
              <p:cNvSpPr txBox="1"/>
              <p:nvPr/>
            </p:nvSpPr>
            <p:spPr>
              <a:xfrm>
                <a:off x="9120922" y="4187784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F35C39-D8C2-63B6-5E30-B7156D425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922" y="4187784"/>
                <a:ext cx="374919" cy="7386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FA0F6B-AD3F-F78B-ABE1-8D244110AC2E}"/>
              </a:ext>
            </a:extLst>
          </p:cNvPr>
          <p:cNvSpPr/>
          <p:nvPr/>
        </p:nvSpPr>
        <p:spPr>
          <a:xfrm>
            <a:off x="8748214" y="4336088"/>
            <a:ext cx="2938196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CAAE598-8BA5-5DCD-F52C-04948C45BD8D}"/>
              </a:ext>
            </a:extLst>
          </p:cNvPr>
          <p:cNvSpPr/>
          <p:nvPr/>
        </p:nvSpPr>
        <p:spPr>
          <a:xfrm>
            <a:off x="8734565" y="5102947"/>
            <a:ext cx="3272493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0B6D84-EE0E-8C79-1E94-B22AEA3C4AC4}"/>
                  </a:ext>
                </a:extLst>
              </p:cNvPr>
              <p:cNvSpPr txBox="1"/>
              <p:nvPr/>
            </p:nvSpPr>
            <p:spPr>
              <a:xfrm>
                <a:off x="9745938" y="4950747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0B6D84-EE0E-8C79-1E94-B22AEA3C4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938" y="4950747"/>
                <a:ext cx="374919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DC8834-80F6-C8D2-6CE1-2AD296003D96}"/>
                  </a:ext>
                </a:extLst>
              </p:cNvPr>
              <p:cNvSpPr txBox="1"/>
              <p:nvPr/>
            </p:nvSpPr>
            <p:spPr>
              <a:xfrm>
                <a:off x="10503794" y="5688273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DC8834-80F6-C8D2-6CE1-2AD296003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794" y="5688273"/>
                <a:ext cx="374919" cy="738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30A0487-10CC-CF96-F4B3-9FA83E26822D}"/>
              </a:ext>
            </a:extLst>
          </p:cNvPr>
          <p:cNvSpPr/>
          <p:nvPr/>
        </p:nvSpPr>
        <p:spPr>
          <a:xfrm>
            <a:off x="8720918" y="5841007"/>
            <a:ext cx="3026886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45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4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7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10" grpId="0"/>
      <p:bldP spid="11" grpId="0"/>
      <p:bldP spid="12" grpId="0"/>
      <p:bldP spid="13" grpId="0" animBg="1"/>
      <p:bldP spid="14" grpId="0"/>
      <p:bldP spid="15" grpId="0"/>
      <p:bldP spid="36" grpId="0" animBg="1"/>
      <p:bldP spid="4" grpId="0"/>
      <p:bldP spid="8" grpId="0"/>
      <p:bldP spid="8" grpId="1"/>
      <p:bldP spid="8" grpId="2"/>
      <p:bldP spid="9" grpId="0" animBg="1"/>
      <p:bldP spid="9" grpId="1" animBg="1"/>
      <p:bldP spid="16" grpId="0" animBg="1"/>
      <p:bldP spid="16" grpId="1" animBg="1"/>
      <p:bldP spid="17" grpId="0"/>
      <p:bldP spid="17" grpId="1"/>
      <p:bldP spid="17" grpId="2"/>
      <p:bldP spid="23" grpId="0"/>
      <p:bldP spid="23" grpId="1"/>
      <p:bldP spid="23" grpId="2"/>
      <p:bldP spid="24" grpId="0" animBg="1"/>
      <p:bldP spid="24" grpId="1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2189EAA-EB64-00B0-27DB-C979473E0E65}"/>
              </a:ext>
            </a:extLst>
          </p:cNvPr>
          <p:cNvGrpSpPr/>
          <p:nvPr/>
        </p:nvGrpSpPr>
        <p:grpSpPr>
          <a:xfrm>
            <a:off x="8306688" y="3488245"/>
            <a:ext cx="3840961" cy="3078007"/>
            <a:chOff x="8306688" y="3488245"/>
            <a:chExt cx="3840961" cy="3078007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93C5365-A60E-2EFF-A56A-1433FF54AFDA}"/>
                </a:ext>
              </a:extLst>
            </p:cNvPr>
            <p:cNvSpPr/>
            <p:nvPr/>
          </p:nvSpPr>
          <p:spPr>
            <a:xfrm>
              <a:off x="8306688" y="3583781"/>
              <a:ext cx="3817289" cy="298247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3C90DC-6E05-FAEE-CC28-128397EB5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1722" y="3488245"/>
              <a:ext cx="3655927" cy="303751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F5D669-5760-81FC-4CB9-35C62E404A04}"/>
                  </a:ext>
                </a:extLst>
              </p:cNvPr>
              <p:cNvSpPr txBox="1"/>
              <p:nvPr/>
            </p:nvSpPr>
            <p:spPr>
              <a:xfrm>
                <a:off x="925572" y="1273543"/>
                <a:ext cx="8792226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So, 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in the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F5D669-5760-81FC-4CB9-35C62E404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72" y="1273543"/>
                <a:ext cx="8792226" cy="666849"/>
              </a:xfrm>
              <a:prstGeom prst="rect">
                <a:avLst/>
              </a:prstGeom>
              <a:blipFill>
                <a:blip r:embed="rId4"/>
                <a:stretch>
                  <a:fillRect l="-1456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88A9AE-FB36-92A6-8478-972F1E39DCF1}"/>
                  </a:ext>
                </a:extLst>
              </p:cNvPr>
              <p:cNvSpPr txBox="1"/>
              <p:nvPr/>
            </p:nvSpPr>
            <p:spPr>
              <a:xfrm>
                <a:off x="2761531" y="3994648"/>
                <a:ext cx="4949367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88A9AE-FB36-92A6-8478-972F1E39D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531" y="3994648"/>
                <a:ext cx="4949367" cy="13065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03632-2A8D-3545-18D6-82B484B1EB01}"/>
                  </a:ext>
                </a:extLst>
              </p:cNvPr>
              <p:cNvSpPr txBox="1"/>
              <p:nvPr/>
            </p:nvSpPr>
            <p:spPr>
              <a:xfrm>
                <a:off x="2776973" y="5769317"/>
                <a:ext cx="2491063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=1.3500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03632-2A8D-3545-18D6-82B484B1E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973" y="5769317"/>
                <a:ext cx="2491063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C58A09C2-4FD0-B258-514A-E775705A95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44" y="1911661"/>
                <a:ext cx="2763326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C58A09C2-4FD0-B258-514A-E775705A9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4" y="1911661"/>
                <a:ext cx="2763326" cy="711200"/>
              </a:xfrm>
              <a:prstGeom prst="rect">
                <a:avLst/>
              </a:prstGeom>
              <a:blipFill>
                <a:blip r:embed="rId7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3">
            <a:extLst>
              <a:ext uri="{FF2B5EF4-FFF2-40B4-BE49-F238E27FC236}">
                <a16:creationId xmlns:a16="http://schemas.microsoft.com/office/drawing/2014/main" id="{0571A7A8-FFFF-ACD4-8E50-135036F6A5F7}"/>
              </a:ext>
            </a:extLst>
          </p:cNvPr>
          <p:cNvSpPr/>
          <p:nvPr/>
        </p:nvSpPr>
        <p:spPr>
          <a:xfrm flipV="1">
            <a:off x="232008" y="824777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227EF21-9F7A-6113-2C88-9F07EE0AA45B}"/>
                  </a:ext>
                </a:extLst>
              </p:cNvPr>
              <p:cNvSpPr txBox="1"/>
              <p:nvPr/>
            </p:nvSpPr>
            <p:spPr>
              <a:xfrm>
                <a:off x="925572" y="656751"/>
                <a:ext cx="5311456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Given that,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1, 2, −1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227EF21-9F7A-6113-2C88-9F07EE0AA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72" y="656751"/>
                <a:ext cx="5311456" cy="666849"/>
              </a:xfrm>
              <a:prstGeom prst="rect">
                <a:avLst/>
              </a:prstGeom>
              <a:blipFill>
                <a:blip r:embed="rId8"/>
                <a:stretch>
                  <a:fillRect l="-2411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B47F98-B344-99C4-11B1-6CD8A6C5FEF4}"/>
                  </a:ext>
                </a:extLst>
              </p:cNvPr>
              <p:cNvSpPr txBox="1"/>
              <p:nvPr/>
            </p:nvSpPr>
            <p:spPr>
              <a:xfrm>
                <a:off x="3025343" y="2334620"/>
                <a:ext cx="4332818" cy="1304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B47F98-B344-99C4-11B1-6CD8A6C5F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343" y="2334620"/>
                <a:ext cx="4332818" cy="13042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132AE01-3A90-AF99-8408-8A89518B96DE}"/>
              </a:ext>
            </a:extLst>
          </p:cNvPr>
          <p:cNvSpPr/>
          <p:nvPr/>
        </p:nvSpPr>
        <p:spPr>
          <a:xfrm>
            <a:off x="8491722" y="3703189"/>
            <a:ext cx="3100056" cy="728133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30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8" grpId="0"/>
      <p:bldP spid="22" grpId="0" animBg="1"/>
      <p:bldP spid="23" grpId="0"/>
      <p:bldP spid="30" grpId="0"/>
      <p:bldP spid="3" grpId="0" animBg="1"/>
      <p:bldP spid="3" grpId="1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7">
                <a:extLst>
                  <a:ext uri="{FF2B5EF4-FFF2-40B4-BE49-F238E27FC236}">
                    <a16:creationId xmlns:a16="http://schemas.microsoft.com/office/drawing/2014/main" id="{B3CFF81A-0EC2-85AD-2BBF-CD490032F3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18" name="Title 17">
                <a:extLst>
                  <a:ext uri="{FF2B5EF4-FFF2-40B4-BE49-F238E27FC236}">
                    <a16:creationId xmlns:a16="http://schemas.microsoft.com/office/drawing/2014/main" id="{B3CFF81A-0EC2-85AD-2BBF-CD490032F3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B71870-D206-12A2-3D40-48CBDBE01A43}"/>
                  </a:ext>
                </a:extLst>
              </p:cNvPr>
              <p:cNvSpPr txBox="1"/>
              <p:nvPr/>
            </p:nvSpPr>
            <p:spPr>
              <a:xfrm>
                <a:off x="411922" y="3304708"/>
                <a:ext cx="5639077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40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72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B71870-D206-12A2-3D40-48CBDBE01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2" y="3304708"/>
                <a:ext cx="5639077" cy="13065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52529F-6F32-598B-B2C5-7103DF1E1A30}"/>
                  </a:ext>
                </a:extLst>
              </p:cNvPr>
              <p:cNvSpPr txBox="1"/>
              <p:nvPr/>
            </p:nvSpPr>
            <p:spPr>
              <a:xfrm>
                <a:off x="423727" y="5311466"/>
                <a:ext cx="253515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=1.7500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52529F-6F32-598B-B2C5-7103DF1E1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27" y="5311466"/>
                <a:ext cx="253515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01708F6A-D72E-2FE9-E540-447AD39FAB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13900" y="711201"/>
                <a:ext cx="4408227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(Continue)</a:t>
                </a: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01708F6A-D72E-2FE9-E540-447AD39FA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3900" y="711201"/>
                <a:ext cx="4408227" cy="711200"/>
              </a:xfrm>
              <a:prstGeom prst="rect">
                <a:avLst/>
              </a:prstGeom>
              <a:blipFill>
                <a:blip r:embed="rId5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B10F27-25E7-DE2C-7BFA-EE28A1C9104E}"/>
                  </a:ext>
                </a:extLst>
              </p:cNvPr>
              <p:cNvSpPr txBox="1"/>
              <p:nvPr/>
            </p:nvSpPr>
            <p:spPr>
              <a:xfrm>
                <a:off x="7283537" y="1429407"/>
                <a:ext cx="4255922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B10F27-25E7-DE2C-7BFA-EE28A1C91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37" y="1429407"/>
                <a:ext cx="4255922" cy="13065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047100-9D31-F30C-2E91-E3D49A4D367D}"/>
                  </a:ext>
                </a:extLst>
              </p:cNvPr>
              <p:cNvSpPr txBox="1"/>
              <p:nvPr/>
            </p:nvSpPr>
            <p:spPr>
              <a:xfrm>
                <a:off x="6972086" y="3304708"/>
                <a:ext cx="4738325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047100-9D31-F30C-2E91-E3D49A4D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086" y="3304708"/>
                <a:ext cx="4738325" cy="1306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97F9B3-3165-1E39-96EC-086FB61A0945}"/>
                  </a:ext>
                </a:extLst>
              </p:cNvPr>
              <p:cNvSpPr txBox="1"/>
              <p:nvPr/>
            </p:nvSpPr>
            <p:spPr>
              <a:xfrm>
                <a:off x="6972086" y="5311466"/>
                <a:ext cx="243487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3.0000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97F9B3-3165-1E39-96EC-086FB61A0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086" y="5311466"/>
                <a:ext cx="2434872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8478E1-8743-886C-EF25-3EA112D11818}"/>
                  </a:ext>
                </a:extLst>
              </p:cNvPr>
              <p:cNvSpPr txBox="1"/>
              <p:nvPr/>
            </p:nvSpPr>
            <p:spPr>
              <a:xfrm>
                <a:off x="713222" y="1429407"/>
                <a:ext cx="4801066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40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72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8478E1-8743-886C-EF25-3EA112D11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22" y="1429407"/>
                <a:ext cx="4801066" cy="13065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A5D1060-D95B-85C2-EE10-33D6F58B2FD7}"/>
              </a:ext>
            </a:extLst>
          </p:cNvPr>
          <p:cNvSpPr/>
          <p:nvPr/>
        </p:nvSpPr>
        <p:spPr>
          <a:xfrm>
            <a:off x="6433744" y="1863673"/>
            <a:ext cx="54000" cy="4076033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8095A0-1B2A-3D7A-5716-CE87AA8A0B5E}"/>
              </a:ext>
            </a:extLst>
          </p:cNvPr>
          <p:cNvGrpSpPr/>
          <p:nvPr/>
        </p:nvGrpSpPr>
        <p:grpSpPr>
          <a:xfrm>
            <a:off x="8306688" y="3488245"/>
            <a:ext cx="3840961" cy="3078007"/>
            <a:chOff x="8306688" y="3488245"/>
            <a:chExt cx="3840961" cy="307800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F36E2A1-3AFB-046F-5558-4062D2AFBB98}"/>
                </a:ext>
              </a:extLst>
            </p:cNvPr>
            <p:cNvSpPr/>
            <p:nvPr/>
          </p:nvSpPr>
          <p:spPr>
            <a:xfrm>
              <a:off x="8306688" y="3583781"/>
              <a:ext cx="3817289" cy="298247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E86ADC-0DF2-4802-AFC8-12A05957F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91722" y="3488245"/>
              <a:ext cx="3655927" cy="3037511"/>
            </a:xfrm>
            <a:prstGeom prst="rect">
              <a:avLst/>
            </a:prstGeom>
          </p:spPr>
        </p:pic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26954C8-079C-EB7D-79E6-928CD4D8C842}"/>
              </a:ext>
            </a:extLst>
          </p:cNvPr>
          <p:cNvSpPr/>
          <p:nvPr/>
        </p:nvSpPr>
        <p:spPr>
          <a:xfrm>
            <a:off x="8477653" y="4717436"/>
            <a:ext cx="3522087" cy="728133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D71C6A2-6523-EBFD-5E2F-0EED14C434D7}"/>
              </a:ext>
            </a:extLst>
          </p:cNvPr>
          <p:cNvSpPr/>
          <p:nvPr/>
        </p:nvSpPr>
        <p:spPr>
          <a:xfrm>
            <a:off x="8491721" y="5759819"/>
            <a:ext cx="3128194" cy="728133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05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  <p:bldP spid="13" grpId="0"/>
      <p:bldP spid="14" grpId="0"/>
      <p:bldP spid="20" grpId="0" animBg="1"/>
      <p:bldP spid="15" grpId="0" animBg="1"/>
      <p:bldP spid="15" grpId="1" animBg="1"/>
      <p:bldP spid="16" grpId="0" animBg="1"/>
      <p:bldP spid="16" grpId="1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25B7AA-B24F-FE91-1768-821E13638F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25B7AA-B24F-FE91-1768-821E13638F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550FEDB-DA20-8075-4ADF-3C5C22339B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698" y="938519"/>
              <a:ext cx="8368532" cy="559876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717840">
                      <a:extLst>
                        <a:ext uri="{9D8B030D-6E8A-4147-A177-3AD203B41FA5}">
                          <a16:colId xmlns:a16="http://schemas.microsoft.com/office/drawing/2014/main" val="3687782013"/>
                        </a:ext>
                      </a:extLst>
                    </a:gridCol>
                    <a:gridCol w="2254823">
                      <a:extLst>
                        <a:ext uri="{9D8B030D-6E8A-4147-A177-3AD203B41FA5}">
                          <a16:colId xmlns:a16="http://schemas.microsoft.com/office/drawing/2014/main" val="1109772134"/>
                        </a:ext>
                      </a:extLst>
                    </a:gridCol>
                    <a:gridCol w="2254823">
                      <a:extLst>
                        <a:ext uri="{9D8B030D-6E8A-4147-A177-3AD203B41FA5}">
                          <a16:colId xmlns:a16="http://schemas.microsoft.com/office/drawing/2014/main" val="3679450709"/>
                        </a:ext>
                      </a:extLst>
                    </a:gridCol>
                    <a:gridCol w="2141046">
                      <a:extLst>
                        <a:ext uri="{9D8B030D-6E8A-4147-A177-3AD203B41FA5}">
                          <a16:colId xmlns:a16="http://schemas.microsoft.com/office/drawing/2014/main" val="1695640667"/>
                        </a:ext>
                      </a:extLst>
                    </a:gridCol>
                  </a:tblGrid>
                  <a:tr h="7998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3D0FE7"/>
                              </a:solidFill>
                            </a:rPr>
                            <a:t>Iteration</a:t>
                          </a:r>
                          <a:endParaRPr lang="en-IN" sz="2800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1" i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1" i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1" i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7256556"/>
                      </a:ext>
                    </a:extLst>
                  </a:tr>
                  <a:tr h="79982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171152"/>
                      </a:ext>
                    </a:extLst>
                  </a:tr>
                  <a:tr h="79982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3013003"/>
                      </a:ext>
                    </a:extLst>
                  </a:tr>
                  <a:tr h="79982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8904024"/>
                      </a:ext>
                    </a:extLst>
                  </a:tr>
                  <a:tr h="79982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8925938"/>
                      </a:ext>
                    </a:extLst>
                  </a:tr>
                  <a:tr h="79982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7689110"/>
                      </a:ext>
                    </a:extLst>
                  </a:tr>
                  <a:tr h="79982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6299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550FEDB-DA20-8075-4ADF-3C5C22339B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101022"/>
                  </p:ext>
                </p:extLst>
              </p:nvPr>
            </p:nvGraphicFramePr>
            <p:xfrm>
              <a:off x="237698" y="938519"/>
              <a:ext cx="8368532" cy="559876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717840">
                      <a:extLst>
                        <a:ext uri="{9D8B030D-6E8A-4147-A177-3AD203B41FA5}">
                          <a16:colId xmlns:a16="http://schemas.microsoft.com/office/drawing/2014/main" val="3687782013"/>
                        </a:ext>
                      </a:extLst>
                    </a:gridCol>
                    <a:gridCol w="2254823">
                      <a:extLst>
                        <a:ext uri="{9D8B030D-6E8A-4147-A177-3AD203B41FA5}">
                          <a16:colId xmlns:a16="http://schemas.microsoft.com/office/drawing/2014/main" val="1109772134"/>
                        </a:ext>
                      </a:extLst>
                    </a:gridCol>
                    <a:gridCol w="2254823">
                      <a:extLst>
                        <a:ext uri="{9D8B030D-6E8A-4147-A177-3AD203B41FA5}">
                          <a16:colId xmlns:a16="http://schemas.microsoft.com/office/drawing/2014/main" val="3679450709"/>
                        </a:ext>
                      </a:extLst>
                    </a:gridCol>
                    <a:gridCol w="2141046">
                      <a:extLst>
                        <a:ext uri="{9D8B030D-6E8A-4147-A177-3AD203B41FA5}">
                          <a16:colId xmlns:a16="http://schemas.microsoft.com/office/drawing/2014/main" val="1695640667"/>
                        </a:ext>
                      </a:extLst>
                    </a:gridCol>
                  </a:tblGrid>
                  <a:tr h="7998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3D0FE7"/>
                              </a:solidFill>
                            </a:rPr>
                            <a:t>Iteration</a:t>
                          </a:r>
                          <a:endParaRPr lang="en-IN" sz="2800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6757" t="-1527" r="-196486" b="-6061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757" t="-1527" r="-96486" b="-6061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0909" t="-1527" r="-1420" b="-6061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7256556"/>
                      </a:ext>
                    </a:extLst>
                  </a:tr>
                  <a:tr h="79982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171152"/>
                      </a:ext>
                    </a:extLst>
                  </a:tr>
                  <a:tr h="79982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3013003"/>
                      </a:ext>
                    </a:extLst>
                  </a:tr>
                  <a:tr h="79982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8904024"/>
                      </a:ext>
                    </a:extLst>
                  </a:tr>
                  <a:tr h="79982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8925938"/>
                      </a:ext>
                    </a:extLst>
                  </a:tr>
                  <a:tr h="79982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7689110"/>
                      </a:ext>
                    </a:extLst>
                  </a:tr>
                  <a:tr h="79982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6299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EC9193-4B2D-90CF-A0C1-9A6C2F288B34}"/>
                  </a:ext>
                </a:extLst>
              </p:cNvPr>
              <p:cNvSpPr txBox="1"/>
              <p:nvPr/>
            </p:nvSpPr>
            <p:spPr>
              <a:xfrm>
                <a:off x="862020" y="1751626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EC9193-4B2D-90CF-A0C1-9A6C2F288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20" y="1751626"/>
                <a:ext cx="368490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FEA124-FCD3-148E-9FDB-CA52B46741FE}"/>
                  </a:ext>
                </a:extLst>
              </p:cNvPr>
              <p:cNvSpPr txBox="1"/>
              <p:nvPr/>
            </p:nvSpPr>
            <p:spPr>
              <a:xfrm>
                <a:off x="862020" y="2527831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FEA124-FCD3-148E-9FDB-CA52B4674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20" y="2527831"/>
                <a:ext cx="368490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536706-C7BD-FE70-CC04-7B4E3C7E3E5A}"/>
                  </a:ext>
                </a:extLst>
              </p:cNvPr>
              <p:cNvSpPr txBox="1"/>
              <p:nvPr/>
            </p:nvSpPr>
            <p:spPr>
              <a:xfrm>
                <a:off x="862020" y="3350329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536706-C7BD-FE70-CC04-7B4E3C7E3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20" y="3350329"/>
                <a:ext cx="36849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AB86B6-65CE-D816-1EA8-E710CF539680}"/>
                  </a:ext>
                </a:extLst>
              </p:cNvPr>
              <p:cNvSpPr txBox="1"/>
              <p:nvPr/>
            </p:nvSpPr>
            <p:spPr>
              <a:xfrm>
                <a:off x="856513" y="4137944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AB86B6-65CE-D816-1EA8-E710CF539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13" y="4137944"/>
                <a:ext cx="36849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3A6C47-B1F3-3F1D-A35D-C8EAD5F0B4C3}"/>
                  </a:ext>
                </a:extLst>
              </p:cNvPr>
              <p:cNvSpPr txBox="1"/>
              <p:nvPr/>
            </p:nvSpPr>
            <p:spPr>
              <a:xfrm>
                <a:off x="856513" y="4927797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3A6C47-B1F3-3F1D-A35D-C8EAD5F0B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13" y="4927797"/>
                <a:ext cx="36849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FCCFE-ADA4-088E-38C6-5622CF79A84C}"/>
                  </a:ext>
                </a:extLst>
              </p:cNvPr>
              <p:cNvSpPr txBox="1"/>
              <p:nvPr/>
            </p:nvSpPr>
            <p:spPr>
              <a:xfrm>
                <a:off x="856513" y="5731052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FCCFE-ADA4-088E-38C6-5622CF79A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13" y="5731052"/>
                <a:ext cx="368490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CA7D9-60B1-D689-7615-906B217B9D2E}"/>
                  </a:ext>
                </a:extLst>
              </p:cNvPr>
              <p:cNvSpPr txBox="1"/>
              <p:nvPr/>
            </p:nvSpPr>
            <p:spPr>
              <a:xfrm>
                <a:off x="2829572" y="1751626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CA7D9-60B1-D689-7615-906B217B9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572" y="1751626"/>
                <a:ext cx="368490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E62619-A17C-3F84-403C-3CFDE7E1A7EB}"/>
                  </a:ext>
                </a:extLst>
              </p:cNvPr>
              <p:cNvSpPr txBox="1"/>
              <p:nvPr/>
            </p:nvSpPr>
            <p:spPr>
              <a:xfrm>
                <a:off x="5056432" y="1751626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E62619-A17C-3F84-403C-3CFDE7E1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432" y="1751626"/>
                <a:ext cx="368490" cy="7386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00884C-2DF4-F54F-19B2-D1C33AEB89D5}"/>
                  </a:ext>
                </a:extLst>
              </p:cNvPr>
              <p:cNvSpPr txBox="1"/>
              <p:nvPr/>
            </p:nvSpPr>
            <p:spPr>
              <a:xfrm>
                <a:off x="7064927" y="1751626"/>
                <a:ext cx="63240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00884C-2DF4-F54F-19B2-D1C33AEB8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927" y="1751626"/>
                <a:ext cx="632409" cy="7386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C54E7B-7DD2-E7F4-70CA-397F0DC7BEB2}"/>
                  </a:ext>
                </a:extLst>
              </p:cNvPr>
              <p:cNvSpPr txBox="1"/>
              <p:nvPr/>
            </p:nvSpPr>
            <p:spPr>
              <a:xfrm>
                <a:off x="2449676" y="2527831"/>
                <a:ext cx="100544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1.3500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C54E7B-7DD2-E7F4-70CA-397F0DC7B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76" y="2527831"/>
                <a:ext cx="1005448" cy="738664"/>
              </a:xfrm>
              <a:prstGeom prst="rect">
                <a:avLst/>
              </a:prstGeom>
              <a:blipFill>
                <a:blip r:embed="rId13"/>
                <a:stretch>
                  <a:fillRect r="-11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894009-414B-DEA9-BF5F-C35E4B20676C}"/>
                  </a:ext>
                </a:extLst>
              </p:cNvPr>
              <p:cNvSpPr txBox="1"/>
              <p:nvPr/>
            </p:nvSpPr>
            <p:spPr>
              <a:xfrm>
                <a:off x="2449676" y="3334257"/>
                <a:ext cx="100544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1.1750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894009-414B-DEA9-BF5F-C35E4B206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76" y="3334257"/>
                <a:ext cx="1005448" cy="738664"/>
              </a:xfrm>
              <a:prstGeom prst="rect">
                <a:avLst/>
              </a:prstGeom>
              <a:blipFill>
                <a:blip r:embed="rId14"/>
                <a:stretch>
                  <a:fillRect r="-11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0FAEAF-3478-A8B7-888D-FB50C9A87BFC}"/>
                  </a:ext>
                </a:extLst>
              </p:cNvPr>
              <p:cNvSpPr txBox="1"/>
              <p:nvPr/>
            </p:nvSpPr>
            <p:spPr>
              <a:xfrm>
                <a:off x="2449676" y="4137944"/>
                <a:ext cx="100544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1.1489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0FAEAF-3478-A8B7-888D-FB50C9A87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76" y="4137944"/>
                <a:ext cx="1005448" cy="738664"/>
              </a:xfrm>
              <a:prstGeom prst="rect">
                <a:avLst/>
              </a:prstGeom>
              <a:blipFill>
                <a:blip r:embed="rId15"/>
                <a:stretch>
                  <a:fillRect r="-11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79A9F1-7555-9AEA-AC88-31D6A770830E}"/>
                  </a:ext>
                </a:extLst>
              </p:cNvPr>
              <p:cNvSpPr txBox="1"/>
              <p:nvPr/>
            </p:nvSpPr>
            <p:spPr>
              <a:xfrm>
                <a:off x="2449676" y="4927797"/>
                <a:ext cx="100544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1.1467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79A9F1-7555-9AEA-AC88-31D6A7708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76" y="4927797"/>
                <a:ext cx="1005448" cy="738664"/>
              </a:xfrm>
              <a:prstGeom prst="rect">
                <a:avLst/>
              </a:prstGeom>
              <a:blipFill>
                <a:blip r:embed="rId16"/>
                <a:stretch>
                  <a:fillRect r="-11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976CAD-D836-A07B-76C4-8B08322D5555}"/>
                  </a:ext>
                </a:extLst>
              </p:cNvPr>
              <p:cNvSpPr txBox="1"/>
              <p:nvPr/>
            </p:nvSpPr>
            <p:spPr>
              <a:xfrm>
                <a:off x="2449676" y="5731052"/>
                <a:ext cx="100544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1.1461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976CAD-D836-A07B-76C4-8B08322D5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76" y="5731052"/>
                <a:ext cx="1005448" cy="738664"/>
              </a:xfrm>
              <a:prstGeom prst="rect">
                <a:avLst/>
              </a:prstGeom>
              <a:blipFill>
                <a:blip r:embed="rId17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003B28-9F6F-EC9D-4324-9EB3D14B46CA}"/>
                  </a:ext>
                </a:extLst>
              </p:cNvPr>
              <p:cNvSpPr txBox="1"/>
              <p:nvPr/>
            </p:nvSpPr>
            <p:spPr>
              <a:xfrm>
                <a:off x="4683361" y="2527831"/>
                <a:ext cx="100544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1.7500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003B28-9F6F-EC9D-4324-9EB3D14B4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361" y="2527831"/>
                <a:ext cx="1005448" cy="738664"/>
              </a:xfrm>
              <a:prstGeom prst="rect">
                <a:avLst/>
              </a:prstGeom>
              <a:blipFill>
                <a:blip r:embed="rId18"/>
                <a:stretch>
                  <a:fillRect r="-11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157EF7-A1FA-6D3D-777F-E12CD5A1B600}"/>
                  </a:ext>
                </a:extLst>
              </p:cNvPr>
              <p:cNvSpPr txBox="1"/>
              <p:nvPr/>
            </p:nvSpPr>
            <p:spPr>
              <a:xfrm>
                <a:off x="4697008" y="3334257"/>
                <a:ext cx="100544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2.0588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157EF7-A1FA-6D3D-777F-E12CD5A1B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008" y="3334257"/>
                <a:ext cx="1005448" cy="738664"/>
              </a:xfrm>
              <a:prstGeom prst="rect">
                <a:avLst/>
              </a:prstGeom>
              <a:blipFill>
                <a:blip r:embed="rId19"/>
                <a:stretch>
                  <a:fillRect r="-121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0F7489-6D71-BE5B-DFC0-9B4A07AFC7F7}"/>
                  </a:ext>
                </a:extLst>
              </p:cNvPr>
              <p:cNvSpPr txBox="1"/>
              <p:nvPr/>
            </p:nvSpPr>
            <p:spPr>
              <a:xfrm>
                <a:off x="4683361" y="4141908"/>
                <a:ext cx="100544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2.0473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0F7489-6D71-BE5B-DFC0-9B4A07AFC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361" y="4141908"/>
                <a:ext cx="1005448" cy="738664"/>
              </a:xfrm>
              <a:prstGeom prst="rect">
                <a:avLst/>
              </a:prstGeom>
              <a:blipFill>
                <a:blip r:embed="rId20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EE85F0-5191-0C6F-69E1-58522578460A}"/>
                  </a:ext>
                </a:extLst>
              </p:cNvPr>
              <p:cNvSpPr txBox="1"/>
              <p:nvPr/>
            </p:nvSpPr>
            <p:spPr>
              <a:xfrm>
                <a:off x="4683361" y="4935768"/>
                <a:ext cx="100544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2.0515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EE85F0-5191-0C6F-69E1-585225784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361" y="4935768"/>
                <a:ext cx="1005448" cy="738664"/>
              </a:xfrm>
              <a:prstGeom prst="rect">
                <a:avLst/>
              </a:prstGeom>
              <a:blipFill>
                <a:blip r:embed="rId21"/>
                <a:stretch>
                  <a:fillRect r="-11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74CDFC-C4B6-8AAD-5E17-90F7C93EF882}"/>
                  </a:ext>
                </a:extLst>
              </p:cNvPr>
              <p:cNvSpPr txBox="1"/>
              <p:nvPr/>
            </p:nvSpPr>
            <p:spPr>
              <a:xfrm>
                <a:off x="4683361" y="5723088"/>
                <a:ext cx="100544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2.0518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74CDFC-C4B6-8AAD-5E17-90F7C93EF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361" y="5723088"/>
                <a:ext cx="1005448" cy="738664"/>
              </a:xfrm>
              <a:prstGeom prst="rect">
                <a:avLst/>
              </a:prstGeom>
              <a:blipFill>
                <a:blip r:embed="rId22"/>
                <a:stretch>
                  <a:fillRect r="-121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2DC2ED-7CFE-5890-D0E8-6F3DB86F5BC5}"/>
                  </a:ext>
                </a:extLst>
              </p:cNvPr>
              <p:cNvSpPr txBox="1"/>
              <p:nvPr/>
            </p:nvSpPr>
            <p:spPr>
              <a:xfrm>
                <a:off x="6948891" y="2511230"/>
                <a:ext cx="100544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3.0000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2DC2ED-7CFE-5890-D0E8-6F3DB86F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891" y="2511230"/>
                <a:ext cx="1005448" cy="738664"/>
              </a:xfrm>
              <a:prstGeom prst="rect">
                <a:avLst/>
              </a:prstGeom>
              <a:blipFill>
                <a:blip r:embed="rId23"/>
                <a:stretch>
                  <a:fillRect r="-11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87C3CA-E26A-EA61-A618-8BD2C8211AA9}"/>
                  </a:ext>
                </a:extLst>
              </p:cNvPr>
              <p:cNvSpPr txBox="1"/>
              <p:nvPr/>
            </p:nvSpPr>
            <p:spPr>
              <a:xfrm>
                <a:off x="6948889" y="3350329"/>
                <a:ext cx="100544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2.9050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87C3CA-E26A-EA61-A618-8BD2C8211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889" y="3350329"/>
                <a:ext cx="1005448" cy="738664"/>
              </a:xfrm>
              <a:prstGeom prst="rect">
                <a:avLst/>
              </a:prstGeom>
              <a:blipFill>
                <a:blip r:embed="rId24"/>
                <a:stretch>
                  <a:fillRect r="-11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0969FA-CE84-7F12-D3EF-A4178AEF3BBA}"/>
                  </a:ext>
                </a:extLst>
              </p:cNvPr>
              <p:cNvSpPr txBox="1"/>
              <p:nvPr/>
            </p:nvSpPr>
            <p:spPr>
              <a:xfrm>
                <a:off x="6944342" y="4147364"/>
                <a:ext cx="100544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2.9709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0969FA-CE84-7F12-D3EF-A4178AEF3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342" y="4147364"/>
                <a:ext cx="1005448" cy="738664"/>
              </a:xfrm>
              <a:prstGeom prst="rect">
                <a:avLst/>
              </a:prstGeom>
              <a:blipFill>
                <a:blip r:embed="rId25"/>
                <a:stretch>
                  <a:fillRect r="-11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92A81C-9AB2-9CB8-F7B5-EDFCDAABB7F0}"/>
                  </a:ext>
                </a:extLst>
              </p:cNvPr>
              <p:cNvSpPr txBox="1"/>
              <p:nvPr/>
            </p:nvSpPr>
            <p:spPr>
              <a:xfrm>
                <a:off x="6944342" y="4935768"/>
                <a:ext cx="100544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2.9750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92A81C-9AB2-9CB8-F7B5-EDFCDAABB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342" y="4935768"/>
                <a:ext cx="1005448" cy="738664"/>
              </a:xfrm>
              <a:prstGeom prst="rect">
                <a:avLst/>
              </a:prstGeom>
              <a:blipFill>
                <a:blip r:embed="rId26"/>
                <a:stretch>
                  <a:fillRect r="-11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94A538-7DBE-BDBF-0BD3-D3514AA78BA3}"/>
                  </a:ext>
                </a:extLst>
              </p:cNvPr>
              <p:cNvSpPr txBox="1"/>
              <p:nvPr/>
            </p:nvSpPr>
            <p:spPr>
              <a:xfrm>
                <a:off x="6944342" y="5724172"/>
                <a:ext cx="100544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2.9758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94A538-7DBE-BDBF-0BD3-D3514AA78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342" y="5724172"/>
                <a:ext cx="1005448" cy="738664"/>
              </a:xfrm>
              <a:prstGeom prst="rect">
                <a:avLst/>
              </a:prstGeom>
              <a:blipFill>
                <a:blip r:embed="rId27"/>
                <a:stretch>
                  <a:fillRect r="-121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01A4136-2168-D62D-1340-8F04B0CC462D}"/>
              </a:ext>
            </a:extLst>
          </p:cNvPr>
          <p:cNvGrpSpPr/>
          <p:nvPr/>
        </p:nvGrpSpPr>
        <p:grpSpPr>
          <a:xfrm>
            <a:off x="9055719" y="1713045"/>
            <a:ext cx="2817762" cy="4719751"/>
            <a:chOff x="9055719" y="1468724"/>
            <a:chExt cx="2817762" cy="47197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2F32C7F-EAEB-44A1-C6DC-CEE0385E8DF1}"/>
                </a:ext>
              </a:extLst>
            </p:cNvPr>
            <p:cNvSpPr txBox="1"/>
            <p:nvPr/>
          </p:nvSpPr>
          <p:spPr>
            <a:xfrm>
              <a:off x="9055719" y="1468724"/>
              <a:ext cx="2817762" cy="2605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So, the solution of 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the given system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correct to </a:t>
              </a:r>
              <a:r>
                <a:rPr lang="en-IN" sz="2800" dirty="0">
                  <a:solidFill>
                    <a:srgbClr val="FF0000"/>
                  </a:solidFill>
                  <a:latin typeface="+mj-lt"/>
                </a:rPr>
                <a:t>three</a:t>
              </a: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 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decimal places 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D7981EF-AB36-9356-BF93-9086B68C614E}"/>
                    </a:ext>
                  </a:extLst>
                </p:cNvPr>
                <p:cNvSpPr txBox="1"/>
                <p:nvPr/>
              </p:nvSpPr>
              <p:spPr>
                <a:xfrm>
                  <a:off x="9550871" y="4024525"/>
                  <a:ext cx="1699273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1.146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D7981EF-AB36-9356-BF93-9086B68C6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0871" y="4024525"/>
                  <a:ext cx="1699273" cy="738664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3F4F3EC-9FDF-F880-7449-2513B73F8148}"/>
                    </a:ext>
                  </a:extLst>
                </p:cNvPr>
                <p:cNvSpPr txBox="1"/>
                <p:nvPr/>
              </p:nvSpPr>
              <p:spPr>
                <a:xfrm>
                  <a:off x="9562181" y="4737168"/>
                  <a:ext cx="1756489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2.051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3F4F3EC-9FDF-F880-7449-2513B73F8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2181" y="4737168"/>
                  <a:ext cx="1756489" cy="73866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C430-11D3-10D7-D64E-9728EA647078}"/>
                    </a:ext>
                  </a:extLst>
                </p:cNvPr>
                <p:cNvSpPr txBox="1"/>
                <p:nvPr/>
              </p:nvSpPr>
              <p:spPr>
                <a:xfrm>
                  <a:off x="9573491" y="5449811"/>
                  <a:ext cx="1756489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2.975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C430-11D3-10D7-D64E-9728EA647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3491" y="5449811"/>
                  <a:ext cx="1756489" cy="738664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504039F-4346-98F5-CB31-8985E9F18876}"/>
              </a:ext>
            </a:extLst>
          </p:cNvPr>
          <p:cNvSpPr/>
          <p:nvPr/>
        </p:nvSpPr>
        <p:spPr>
          <a:xfrm>
            <a:off x="250743" y="5018652"/>
            <a:ext cx="8355487" cy="144008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DAE4D2C-1A82-AB42-3FFA-61433543393D}"/>
              </a:ext>
            </a:extLst>
          </p:cNvPr>
          <p:cNvCxnSpPr/>
          <p:nvPr/>
        </p:nvCxnSpPr>
        <p:spPr>
          <a:xfrm>
            <a:off x="2561844" y="5582745"/>
            <a:ext cx="82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2ECE4F-AFD7-A4BC-1E15-839252177DAA}"/>
              </a:ext>
            </a:extLst>
          </p:cNvPr>
          <p:cNvCxnSpPr/>
          <p:nvPr/>
        </p:nvCxnSpPr>
        <p:spPr>
          <a:xfrm>
            <a:off x="4762333" y="5582745"/>
            <a:ext cx="86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40B21FD-5CEF-157E-F9B5-F86EE788E690}"/>
              </a:ext>
            </a:extLst>
          </p:cNvPr>
          <p:cNvCxnSpPr/>
          <p:nvPr/>
        </p:nvCxnSpPr>
        <p:spPr>
          <a:xfrm>
            <a:off x="7050859" y="5592339"/>
            <a:ext cx="86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669DF3-B958-D3F2-42E1-E5E1FB30AB56}"/>
              </a:ext>
            </a:extLst>
          </p:cNvPr>
          <p:cNvCxnSpPr/>
          <p:nvPr/>
        </p:nvCxnSpPr>
        <p:spPr>
          <a:xfrm>
            <a:off x="2575912" y="6357984"/>
            <a:ext cx="82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F916C38-FEC1-8E50-3D54-2C5F03B91637}"/>
              </a:ext>
            </a:extLst>
          </p:cNvPr>
          <p:cNvCxnSpPr/>
          <p:nvPr/>
        </p:nvCxnSpPr>
        <p:spPr>
          <a:xfrm>
            <a:off x="4748265" y="6343916"/>
            <a:ext cx="86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957751F-1ACF-ABC6-B17A-D31BE3788D6A}"/>
              </a:ext>
            </a:extLst>
          </p:cNvPr>
          <p:cNvCxnSpPr/>
          <p:nvPr/>
        </p:nvCxnSpPr>
        <p:spPr>
          <a:xfrm>
            <a:off x="7022723" y="6353510"/>
            <a:ext cx="86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07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4" grpId="0" animBg="1"/>
      <p:bldP spid="34" grpId="1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Example:5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5698B14-A3E7-AFD5-7FA0-09248BF0D8CE}"/>
              </a:ext>
            </a:extLst>
          </p:cNvPr>
          <p:cNvSpPr txBox="1"/>
          <p:nvPr/>
        </p:nvSpPr>
        <p:spPr>
          <a:xfrm>
            <a:off x="1934819" y="846399"/>
            <a:ext cx="10029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US" sz="2800" i="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Solve the following system of linear equations</a:t>
            </a:r>
            <a:endParaRPr lang="en-IN" sz="2800" dirty="0"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4512C0-92AE-15CF-DE28-C0910E6ED991}"/>
              </a:ext>
            </a:extLst>
          </p:cNvPr>
          <p:cNvSpPr/>
          <p:nvPr/>
        </p:nvSpPr>
        <p:spPr>
          <a:xfrm>
            <a:off x="227999" y="2729046"/>
            <a:ext cx="170682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A68C2C-A3F6-5286-95D0-57990B355B24}"/>
                  </a:ext>
                </a:extLst>
              </p:cNvPr>
              <p:cNvSpPr txBox="1"/>
              <p:nvPr/>
            </p:nvSpPr>
            <p:spPr>
              <a:xfrm>
                <a:off x="1878547" y="1287582"/>
                <a:ext cx="319842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=85,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A68C2C-A3F6-5286-95D0-57990B355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547" y="1287582"/>
                <a:ext cx="3198420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7F2F8-FC20-C68B-7D4A-8B4A54194C22}"/>
                  </a:ext>
                </a:extLst>
              </p:cNvPr>
              <p:cNvSpPr txBox="1"/>
              <p:nvPr/>
            </p:nvSpPr>
            <p:spPr>
              <a:xfrm>
                <a:off x="1934819" y="2638732"/>
                <a:ext cx="3685784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Here,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7F2F8-FC20-C68B-7D4A-8B4A5419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819" y="2638732"/>
                <a:ext cx="3685784" cy="666849"/>
              </a:xfrm>
              <a:prstGeom prst="rect">
                <a:avLst/>
              </a:prstGeom>
              <a:blipFill>
                <a:blip r:embed="rId4"/>
                <a:stretch>
                  <a:fillRect l="-3306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905483-1FE9-412F-3378-FE59A7CE6277}"/>
              </a:ext>
            </a:extLst>
          </p:cNvPr>
          <p:cNvSpPr txBox="1"/>
          <p:nvPr/>
        </p:nvSpPr>
        <p:spPr>
          <a:xfrm>
            <a:off x="1934819" y="5372989"/>
            <a:ext cx="6843421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Thus, the given system is diagonally dominant.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7D38C1-3C31-63FA-251A-66BA0C8FFF4D}"/>
              </a:ext>
            </a:extLst>
          </p:cNvPr>
          <p:cNvSpPr txBox="1"/>
          <p:nvPr/>
        </p:nvSpPr>
        <p:spPr>
          <a:xfrm>
            <a:off x="1934819" y="1984525"/>
            <a:ext cx="9164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using Gauss – Jacobi </a:t>
            </a:r>
            <a:r>
              <a:rPr lang="en-US" sz="2800" i="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method, correct to two decimal places.</a:t>
            </a:r>
            <a:endParaRPr lang="en-IN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7DB241-57B7-81D7-19A6-69C975E45231}"/>
                  </a:ext>
                </a:extLst>
              </p:cNvPr>
              <p:cNvSpPr txBox="1"/>
              <p:nvPr/>
            </p:nvSpPr>
            <p:spPr>
              <a:xfrm>
                <a:off x="2698157" y="3534483"/>
                <a:ext cx="270099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5433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7DB241-57B7-81D7-19A6-69C975E45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157" y="3534483"/>
                <a:ext cx="270099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C816E2-522A-869C-3B05-A493770AF82C}"/>
                  </a:ext>
                </a:extLst>
              </p:cNvPr>
              <p:cNvSpPr txBox="1"/>
              <p:nvPr/>
            </p:nvSpPr>
            <p:spPr>
              <a:xfrm>
                <a:off x="2698156" y="4498329"/>
                <a:ext cx="270099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54337"/>
                              </a:solidFill>
                              <a:latin typeface="Cambria Math" panose="02040503050406030204" pitchFamily="18" charset="0"/>
                            </a:rPr>
                            <m:t>54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C816E2-522A-869C-3B05-A493770AF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156" y="4498329"/>
                <a:ext cx="2700999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F15BB4-129D-5C59-AABE-401F90251615}"/>
                  </a:ext>
                </a:extLst>
              </p:cNvPr>
              <p:cNvSpPr txBox="1"/>
              <p:nvPr/>
            </p:nvSpPr>
            <p:spPr>
              <a:xfrm>
                <a:off x="7981358" y="1287582"/>
                <a:ext cx="30613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+54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F15BB4-129D-5C59-AABE-401F90251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358" y="1287582"/>
                <a:ext cx="3061322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26D3BD-7193-A192-89B7-81994A1AB0BC}"/>
                  </a:ext>
                </a:extLst>
              </p:cNvPr>
              <p:cNvSpPr txBox="1"/>
              <p:nvPr/>
            </p:nvSpPr>
            <p:spPr>
              <a:xfrm>
                <a:off x="4810234" y="1287582"/>
                <a:ext cx="341376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+15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=72,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26D3BD-7193-A192-89B7-81994A1AB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234" y="1287582"/>
                <a:ext cx="341376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C6D94BA-CB79-4C55-AE0D-0F617E3C150B}"/>
              </a:ext>
            </a:extLst>
          </p:cNvPr>
          <p:cNvSpPr/>
          <p:nvPr/>
        </p:nvSpPr>
        <p:spPr>
          <a:xfrm>
            <a:off x="106233" y="904836"/>
            <a:ext cx="1771857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Example-5</a:t>
            </a:r>
          </a:p>
        </p:txBody>
      </p:sp>
    </p:spTree>
    <p:extLst>
      <p:ext uri="{BB962C8B-B14F-4D97-AF65-F5344CB8AC3E}">
        <p14:creationId xmlns:p14="http://schemas.microsoft.com/office/powerpoint/2010/main" val="236150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1" grpId="0"/>
      <p:bldP spid="2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BDD3FB-F753-AE9B-8016-665CAEFFF3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Example:5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BDD3FB-F753-AE9B-8016-665CAEFFF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5EC7C1-CD8F-D080-09D9-A8D0C1B6296E}"/>
                  </a:ext>
                </a:extLst>
              </p:cNvPr>
              <p:cNvSpPr txBox="1"/>
              <p:nvPr/>
            </p:nvSpPr>
            <p:spPr>
              <a:xfrm>
                <a:off x="180389" y="1547194"/>
                <a:ext cx="3524979" cy="1304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27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85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5EC7C1-CD8F-D080-09D9-A8D0C1B6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89" y="1547194"/>
                <a:ext cx="3524979" cy="13042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0D6F37-4D30-36A7-2F04-43C5D3CB7E12}"/>
                  </a:ext>
                </a:extLst>
              </p:cNvPr>
              <p:cNvSpPr txBox="1"/>
              <p:nvPr/>
            </p:nvSpPr>
            <p:spPr>
              <a:xfrm>
                <a:off x="180388" y="3051995"/>
                <a:ext cx="3827851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72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0D6F37-4D30-36A7-2F04-43C5D3CB7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88" y="3051995"/>
                <a:ext cx="3827851" cy="13065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02488C-42AC-37A5-9998-BE601CF30131}"/>
                  </a:ext>
                </a:extLst>
              </p:cNvPr>
              <p:cNvSpPr txBox="1"/>
              <p:nvPr/>
            </p:nvSpPr>
            <p:spPr>
              <a:xfrm>
                <a:off x="180389" y="4556796"/>
                <a:ext cx="3645604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54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110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02488C-42AC-37A5-9998-BE601CF3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89" y="4556796"/>
                <a:ext cx="3645604" cy="13065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C6643E8-CAA7-27E3-7A21-5C10B02BD1B0}"/>
              </a:ext>
            </a:extLst>
          </p:cNvPr>
          <p:cNvSpPr txBox="1"/>
          <p:nvPr/>
        </p:nvSpPr>
        <p:spPr>
          <a:xfrm>
            <a:off x="166740" y="711201"/>
            <a:ext cx="3470978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dirty="0">
                <a:solidFill>
                  <a:srgbClr val="002060"/>
                </a:solidFill>
                <a:latin typeface="+mj-lt"/>
              </a:rPr>
              <a:t>From the given system</a:t>
            </a:r>
            <a:endParaRPr lang="en-IN" sz="2800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86AAED-13C7-564E-CD08-9BFE2207BF78}"/>
                  </a:ext>
                </a:extLst>
              </p:cNvPr>
              <p:cNvSpPr txBox="1"/>
              <p:nvPr/>
            </p:nvSpPr>
            <p:spPr>
              <a:xfrm>
                <a:off x="6073253" y="1547194"/>
                <a:ext cx="4332818" cy="1304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27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85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86AAED-13C7-564E-CD08-9BFE2207B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253" y="1547194"/>
                <a:ext cx="4332818" cy="13042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8FD94B-F8AA-C46E-7736-109FCA09B143}"/>
                  </a:ext>
                </a:extLst>
              </p:cNvPr>
              <p:cNvSpPr txBox="1"/>
              <p:nvPr/>
            </p:nvSpPr>
            <p:spPr>
              <a:xfrm>
                <a:off x="6059605" y="2969827"/>
                <a:ext cx="4796844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72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8FD94B-F8AA-C46E-7736-109FCA09B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605" y="2969827"/>
                <a:ext cx="4796844" cy="13065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BA7B30-A82C-5989-C845-2F73C596059B}"/>
                  </a:ext>
                </a:extLst>
              </p:cNvPr>
              <p:cNvSpPr txBox="1"/>
              <p:nvPr/>
            </p:nvSpPr>
            <p:spPr>
              <a:xfrm>
                <a:off x="6077667" y="4394769"/>
                <a:ext cx="4255922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54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110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BA7B30-A82C-5989-C845-2F73C5960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667" y="4394769"/>
                <a:ext cx="4255922" cy="1306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D7525FC4-1F68-1874-4576-01F3D0722660}"/>
              </a:ext>
            </a:extLst>
          </p:cNvPr>
          <p:cNvSpPr/>
          <p:nvPr/>
        </p:nvSpPr>
        <p:spPr>
          <a:xfrm>
            <a:off x="10438606" y="1842448"/>
            <a:ext cx="491320" cy="3856524"/>
          </a:xfrm>
          <a:prstGeom prst="rightBrace">
            <a:avLst>
              <a:gd name="adj1" fmla="val 43889"/>
              <a:gd name="adj2" fmla="val 493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188D7C0B-F8C2-230F-AB22-4E48D0BE11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52739" y="3487136"/>
                <a:ext cx="774615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188D7C0B-F8C2-230F-AB22-4E48D0BE1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2739" y="3487136"/>
                <a:ext cx="774615" cy="539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3198813-A9C9-E939-89E6-AE9E0AE97C13}"/>
              </a:ext>
            </a:extLst>
          </p:cNvPr>
          <p:cNvSpPr txBox="1"/>
          <p:nvPr/>
        </p:nvSpPr>
        <p:spPr>
          <a:xfrm>
            <a:off x="6073253" y="711200"/>
            <a:ext cx="1760562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dirty="0">
                <a:solidFill>
                  <a:srgbClr val="002060"/>
                </a:solidFill>
                <a:latin typeface="+mj-lt"/>
              </a:rPr>
              <a:t>In general,</a:t>
            </a:r>
            <a:endParaRPr lang="en-IN" sz="28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4E25C63-0B91-D09C-E5CD-C2BFBB5F643B}"/>
              </a:ext>
            </a:extLst>
          </p:cNvPr>
          <p:cNvSpPr/>
          <p:nvPr/>
        </p:nvSpPr>
        <p:spPr>
          <a:xfrm>
            <a:off x="5029871" y="996574"/>
            <a:ext cx="54000" cy="4932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B8FC9B-1167-53D3-8478-E65F2A7556E3}"/>
              </a:ext>
            </a:extLst>
          </p:cNvPr>
          <p:cNvGrpSpPr/>
          <p:nvPr/>
        </p:nvGrpSpPr>
        <p:grpSpPr>
          <a:xfrm>
            <a:off x="8562482" y="4193549"/>
            <a:ext cx="3542214" cy="2341416"/>
            <a:chOff x="6468790" y="4183790"/>
            <a:chExt cx="3542214" cy="234141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EAEA01-D72B-3720-0B52-E04D93BE16FA}"/>
                </a:ext>
              </a:extLst>
            </p:cNvPr>
            <p:cNvSpPr/>
            <p:nvPr/>
          </p:nvSpPr>
          <p:spPr>
            <a:xfrm>
              <a:off x="6468790" y="4183790"/>
              <a:ext cx="3542214" cy="234141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BC5EA4C-463A-FC5B-27BF-225D48BEEE87}"/>
                    </a:ext>
                  </a:extLst>
                </p:cNvPr>
                <p:cNvSpPr txBox="1"/>
                <p:nvPr/>
              </p:nvSpPr>
              <p:spPr>
                <a:xfrm>
                  <a:off x="6633504" y="4183790"/>
                  <a:ext cx="3046614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+6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=85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BC5EA4C-463A-FC5B-27BF-225D48BEE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3504" y="4183790"/>
                  <a:ext cx="3046614" cy="73866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9C55BB5-3250-1405-AA62-F645457C8DF4}"/>
                    </a:ext>
                  </a:extLst>
                </p:cNvPr>
                <p:cNvSpPr txBox="1"/>
                <p:nvPr/>
              </p:nvSpPr>
              <p:spPr>
                <a:xfrm>
                  <a:off x="6557180" y="5687206"/>
                  <a:ext cx="3272494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+54</m:t>
                        </m:r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=110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9C55BB5-3250-1405-AA62-F645457C8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7180" y="5687206"/>
                  <a:ext cx="3272494" cy="73866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CF03854-A70A-0BD0-553E-FB24DA3277B8}"/>
                    </a:ext>
                  </a:extLst>
                </p:cNvPr>
                <p:cNvSpPr txBox="1"/>
                <p:nvPr/>
              </p:nvSpPr>
              <p:spPr>
                <a:xfrm>
                  <a:off x="6612192" y="4948542"/>
                  <a:ext cx="3272494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+15</m:t>
                        </m:r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=72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CF03854-A70A-0BD0-553E-FB24DA3277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2192" y="4948542"/>
                  <a:ext cx="3272494" cy="73866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BDE8E67F-BFDD-4E04-59B3-73EACEF65A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89158" y="5746314"/>
                <a:ext cx="3002505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1, 2, …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BDE8E67F-BFDD-4E04-59B3-73EACEF65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158" y="5746314"/>
                <a:ext cx="3002505" cy="841447"/>
              </a:xfrm>
              <a:prstGeom prst="rect">
                <a:avLst/>
              </a:prstGeom>
              <a:blipFill>
                <a:blip r:embed="rId13"/>
                <a:stretch>
                  <a:fillRect l="-426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CC19BC-930F-49D0-C8F2-4E690B0297E0}"/>
                  </a:ext>
                </a:extLst>
              </p:cNvPr>
              <p:cNvSpPr txBox="1"/>
              <p:nvPr/>
            </p:nvSpPr>
            <p:spPr>
              <a:xfrm>
                <a:off x="9148218" y="4201432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CC19BC-930F-49D0-C8F2-4E690B029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218" y="4201432"/>
                <a:ext cx="374919" cy="7386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E8A904D-2090-B18E-0389-FBADD83D0593}"/>
              </a:ext>
            </a:extLst>
          </p:cNvPr>
          <p:cNvSpPr/>
          <p:nvPr/>
        </p:nvSpPr>
        <p:spPr>
          <a:xfrm>
            <a:off x="8789158" y="4349736"/>
            <a:ext cx="2938196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E66F65A-B5CC-2597-3A90-6A02E6B5A945}"/>
              </a:ext>
            </a:extLst>
          </p:cNvPr>
          <p:cNvSpPr/>
          <p:nvPr/>
        </p:nvSpPr>
        <p:spPr>
          <a:xfrm>
            <a:off x="8778672" y="5114582"/>
            <a:ext cx="3144693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DB00B2-60DD-B370-4544-D8D1FA5465AD}"/>
                  </a:ext>
                </a:extLst>
              </p:cNvPr>
              <p:cNvSpPr txBox="1"/>
              <p:nvPr/>
            </p:nvSpPr>
            <p:spPr>
              <a:xfrm>
                <a:off x="9936482" y="4964775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DB00B2-60DD-B370-4544-D8D1FA54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482" y="4964775"/>
                <a:ext cx="374919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2A67A22-3A7E-C269-FCC8-53732F1D62DB}"/>
              </a:ext>
            </a:extLst>
          </p:cNvPr>
          <p:cNvSpPr/>
          <p:nvPr/>
        </p:nvSpPr>
        <p:spPr>
          <a:xfrm>
            <a:off x="8778672" y="5838422"/>
            <a:ext cx="3012991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CA0343-CFCE-A1FB-D48F-D841E16C097D}"/>
                  </a:ext>
                </a:extLst>
              </p:cNvPr>
              <p:cNvSpPr txBox="1"/>
              <p:nvPr/>
            </p:nvSpPr>
            <p:spPr>
              <a:xfrm>
                <a:off x="10389000" y="5699948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CA0343-CFCE-A1FB-D48F-D841E16C0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9000" y="5699948"/>
                <a:ext cx="374919" cy="738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60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4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7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10" grpId="0"/>
      <p:bldP spid="11" grpId="0"/>
      <p:bldP spid="12" grpId="0"/>
      <p:bldP spid="13" grpId="0" animBg="1"/>
      <p:bldP spid="14" grpId="0"/>
      <p:bldP spid="15" grpId="0"/>
      <p:bldP spid="36" grpId="0" animBg="1"/>
      <p:bldP spid="18" grpId="0"/>
      <p:bldP spid="19" grpId="0"/>
      <p:bldP spid="19" grpId="1"/>
      <p:bldP spid="19" grpId="2"/>
      <p:bldP spid="20" grpId="0" animBg="1"/>
      <p:bldP spid="20" grpId="1" animBg="1"/>
      <p:bldP spid="21" grpId="0" animBg="1"/>
      <p:bldP spid="21" grpId="1" animBg="1"/>
      <p:bldP spid="22" grpId="0"/>
      <p:bldP spid="22" grpId="1"/>
      <p:bldP spid="22" grpId="2"/>
      <p:bldP spid="23" grpId="0" animBg="1"/>
      <p:bldP spid="23" grpId="1" animBg="1"/>
      <p:bldP spid="24" grpId="0"/>
      <p:bldP spid="24" grpId="1"/>
      <p:bldP spid="24" grpId="2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Example:5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F5D669-5760-81FC-4CB9-35C62E404A04}"/>
                  </a:ext>
                </a:extLst>
              </p:cNvPr>
              <p:cNvSpPr txBox="1"/>
              <p:nvPr/>
            </p:nvSpPr>
            <p:spPr>
              <a:xfrm>
                <a:off x="876421" y="711201"/>
                <a:ext cx="8062863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in the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F5D669-5760-81FC-4CB9-35C62E404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21" y="711201"/>
                <a:ext cx="8062863" cy="666849"/>
              </a:xfrm>
              <a:prstGeom prst="rect">
                <a:avLst/>
              </a:prstGeom>
              <a:blipFill>
                <a:blip r:embed="rId3"/>
                <a:stretch>
                  <a:fillRect l="-1589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3">
            <a:extLst>
              <a:ext uri="{FF2B5EF4-FFF2-40B4-BE49-F238E27FC236}">
                <a16:creationId xmlns:a16="http://schemas.microsoft.com/office/drawing/2014/main" id="{3C26219E-F408-BE3C-B522-1B66FE046C2D}"/>
              </a:ext>
            </a:extLst>
          </p:cNvPr>
          <p:cNvSpPr/>
          <p:nvPr/>
        </p:nvSpPr>
        <p:spPr>
          <a:xfrm flipV="1">
            <a:off x="244757" y="886984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88A9AE-FB36-92A6-8478-972F1E39DCF1}"/>
                  </a:ext>
                </a:extLst>
              </p:cNvPr>
              <p:cNvSpPr txBox="1"/>
              <p:nvPr/>
            </p:nvSpPr>
            <p:spPr>
              <a:xfrm>
                <a:off x="2753391" y="3776810"/>
                <a:ext cx="3930801" cy="1304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27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85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88A9AE-FB36-92A6-8478-972F1E39D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391" y="3776810"/>
                <a:ext cx="3930801" cy="1304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03632-2A8D-3545-18D6-82B484B1EB01}"/>
                  </a:ext>
                </a:extLst>
              </p:cNvPr>
              <p:cNvSpPr txBox="1"/>
              <p:nvPr/>
            </p:nvSpPr>
            <p:spPr>
              <a:xfrm>
                <a:off x="2753391" y="5628240"/>
                <a:ext cx="243616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=3.1481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03632-2A8D-3545-18D6-82B484B1E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391" y="5628240"/>
                <a:ext cx="2436168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C58A09C2-4FD0-B258-514A-E775705A95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9150" y="1407883"/>
                <a:ext cx="2763326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C58A09C2-4FD0-B258-514A-E775705A9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150" y="1407883"/>
                <a:ext cx="2763326" cy="711200"/>
              </a:xfrm>
              <a:prstGeom prst="rect">
                <a:avLst/>
              </a:prstGeom>
              <a:blipFill>
                <a:blip r:embed="rId7"/>
                <a:stretch>
                  <a:fillRect b="-68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480768-0680-1C30-3C0F-CA8889623FE4}"/>
                  </a:ext>
                </a:extLst>
              </p:cNvPr>
              <p:cNvSpPr txBox="1"/>
              <p:nvPr/>
            </p:nvSpPr>
            <p:spPr>
              <a:xfrm>
                <a:off x="3039995" y="2125162"/>
                <a:ext cx="4391115" cy="1304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27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85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480768-0680-1C30-3C0F-CA8889623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995" y="2125162"/>
                <a:ext cx="4391115" cy="1304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691B882F-D7F2-0AE6-D441-3FC8A4A11321}"/>
              </a:ext>
            </a:extLst>
          </p:cNvPr>
          <p:cNvGrpSpPr/>
          <p:nvPr/>
        </p:nvGrpSpPr>
        <p:grpSpPr>
          <a:xfrm>
            <a:off x="8225219" y="3379004"/>
            <a:ext cx="4182437" cy="3148621"/>
            <a:chOff x="8225219" y="3379004"/>
            <a:chExt cx="4182437" cy="314862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800ED4A-AB27-2DFA-70A1-C5CB4A2ED6D9}"/>
                </a:ext>
              </a:extLst>
            </p:cNvPr>
            <p:cNvSpPr/>
            <p:nvPr/>
          </p:nvSpPr>
          <p:spPr>
            <a:xfrm>
              <a:off x="8225219" y="3429000"/>
              <a:ext cx="3897282" cy="309862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EC66C9B-25E0-065E-76FC-9C90A798C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10374" y="3379004"/>
              <a:ext cx="3897282" cy="3065333"/>
            </a:xfrm>
            <a:prstGeom prst="rect">
              <a:avLst/>
            </a:prstGeom>
          </p:spPr>
        </p:pic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28BD6ED-ACBB-FBDD-03B2-D08883A03AF2}"/>
              </a:ext>
            </a:extLst>
          </p:cNvPr>
          <p:cNvSpPr/>
          <p:nvPr/>
        </p:nvSpPr>
        <p:spPr>
          <a:xfrm>
            <a:off x="8509180" y="3629464"/>
            <a:ext cx="3378021" cy="75965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83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8" grpId="0"/>
      <p:bldP spid="18" grpId="0"/>
      <p:bldP spid="3" grpId="0"/>
      <p:bldP spid="15" grpId="0" animBg="1"/>
      <p:bldP spid="15" grpId="1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Example:5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C58A09C2-4FD0-B258-514A-E775705A95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16436" y="685928"/>
                <a:ext cx="4621150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(Continue)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C58A09C2-4FD0-B258-514A-E775705A9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6436" y="685928"/>
                <a:ext cx="4621150" cy="711200"/>
              </a:xfrm>
              <a:prstGeom prst="rect">
                <a:avLst/>
              </a:prstGeom>
              <a:blipFill>
                <a:blip r:embed="rId3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F022B-FA5E-6D67-4214-7DA20023D9FD}"/>
                  </a:ext>
                </a:extLst>
              </p:cNvPr>
              <p:cNvSpPr txBox="1"/>
              <p:nvPr/>
            </p:nvSpPr>
            <p:spPr>
              <a:xfrm>
                <a:off x="405627" y="3152946"/>
                <a:ext cx="3827851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72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0−0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F022B-FA5E-6D67-4214-7DA20023D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27" y="3152946"/>
                <a:ext cx="3827851" cy="13065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28A06E-C757-2013-EA43-CDC09AB21810}"/>
                  </a:ext>
                </a:extLst>
              </p:cNvPr>
              <p:cNvSpPr txBox="1"/>
              <p:nvPr/>
            </p:nvSpPr>
            <p:spPr>
              <a:xfrm>
                <a:off x="405627" y="5030531"/>
                <a:ext cx="245175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4.8000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28A06E-C757-2013-EA43-CDC09AB21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27" y="5030531"/>
                <a:ext cx="2451759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B9CE1F-DEAE-AD15-F969-6D27990B8626}"/>
                  </a:ext>
                </a:extLst>
              </p:cNvPr>
              <p:cNvSpPr txBox="1"/>
              <p:nvPr/>
            </p:nvSpPr>
            <p:spPr>
              <a:xfrm>
                <a:off x="6311663" y="3152946"/>
                <a:ext cx="4124646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54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110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0−0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B9CE1F-DEAE-AD15-F969-6D27990B8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663" y="3152946"/>
                <a:ext cx="4124646" cy="13065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DBEB79-4EF7-7A54-9117-F2E1D0AA1E47}"/>
                  </a:ext>
                </a:extLst>
              </p:cNvPr>
              <p:cNvSpPr txBox="1"/>
              <p:nvPr/>
            </p:nvSpPr>
            <p:spPr>
              <a:xfrm>
                <a:off x="6311663" y="5030531"/>
                <a:ext cx="252543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2.0370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DBEB79-4EF7-7A54-9117-F2E1D0AA1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663" y="5030531"/>
                <a:ext cx="2525434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8DB46CF-2BD2-CA24-6B83-B38F1B8B5303}"/>
              </a:ext>
            </a:extLst>
          </p:cNvPr>
          <p:cNvSpPr/>
          <p:nvPr/>
        </p:nvSpPr>
        <p:spPr>
          <a:xfrm>
            <a:off x="5555286" y="1397128"/>
            <a:ext cx="54000" cy="446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CD6C0D-556F-99E9-62E3-DAB2D8961CC0}"/>
                  </a:ext>
                </a:extLst>
              </p:cNvPr>
              <p:cNvSpPr txBox="1"/>
              <p:nvPr/>
            </p:nvSpPr>
            <p:spPr>
              <a:xfrm>
                <a:off x="714523" y="1389922"/>
                <a:ext cx="4547464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72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CD6C0D-556F-99E9-62E3-DAB2D8961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23" y="1389922"/>
                <a:ext cx="4547464" cy="1306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2E0546-7D98-1B48-D40D-2115244CF502}"/>
                  </a:ext>
                </a:extLst>
              </p:cNvPr>
              <p:cNvSpPr txBox="1"/>
              <p:nvPr/>
            </p:nvSpPr>
            <p:spPr>
              <a:xfrm>
                <a:off x="6598268" y="1381289"/>
                <a:ext cx="4395034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54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110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32E0546-7D98-1B48-D40D-2115244CF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268" y="1381289"/>
                <a:ext cx="4395034" cy="13065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4012F3D-FE2D-693E-D0DD-290FF80F06EA}"/>
              </a:ext>
            </a:extLst>
          </p:cNvPr>
          <p:cNvGrpSpPr/>
          <p:nvPr/>
        </p:nvGrpSpPr>
        <p:grpSpPr>
          <a:xfrm>
            <a:off x="8225219" y="3379004"/>
            <a:ext cx="4182437" cy="3148621"/>
            <a:chOff x="8225219" y="3379004"/>
            <a:chExt cx="4182437" cy="314862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C3584C4-6E6D-54B1-36F8-562D5954FA55}"/>
                </a:ext>
              </a:extLst>
            </p:cNvPr>
            <p:cNvSpPr/>
            <p:nvPr/>
          </p:nvSpPr>
          <p:spPr>
            <a:xfrm>
              <a:off x="8225219" y="3429000"/>
              <a:ext cx="3897282" cy="309862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356E7A-51B1-65AB-5FAF-FCD0EA9FC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10374" y="3379004"/>
              <a:ext cx="3897282" cy="3065333"/>
            </a:xfrm>
            <a:prstGeom prst="rect">
              <a:avLst/>
            </a:prstGeom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FE37B2-3A90-4B89-855E-BF590CEEC30E}"/>
              </a:ext>
            </a:extLst>
          </p:cNvPr>
          <p:cNvSpPr/>
          <p:nvPr/>
        </p:nvSpPr>
        <p:spPr>
          <a:xfrm>
            <a:off x="8495112" y="4628268"/>
            <a:ext cx="3504629" cy="75965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136C1E-733D-A3E5-F3C3-C9AB6B7BAB48}"/>
              </a:ext>
            </a:extLst>
          </p:cNvPr>
          <p:cNvSpPr/>
          <p:nvPr/>
        </p:nvSpPr>
        <p:spPr>
          <a:xfrm>
            <a:off x="8452908" y="5628356"/>
            <a:ext cx="3490561" cy="75965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43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24" grpId="0"/>
      <p:bldP spid="25" grpId="0" animBg="1"/>
      <p:bldP spid="28" grpId="0"/>
      <p:bldP spid="29" grpId="0"/>
      <p:bldP spid="6" grpId="0" animBg="1"/>
      <p:bldP spid="6" grpId="1" animBg="1"/>
      <p:bldP spid="8" grpId="0" animBg="1"/>
      <p:bldP spid="8" grpId="1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8255F1-A727-78E9-1DA2-5CA79885AB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Example:5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8255F1-A727-78E9-1DA2-5CA79885AB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AAD9BE7-EEF6-1510-A2A8-A646EADE0F4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9308" y="842987"/>
              <a:ext cx="8368532" cy="5707935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717840">
                      <a:extLst>
                        <a:ext uri="{9D8B030D-6E8A-4147-A177-3AD203B41FA5}">
                          <a16:colId xmlns:a16="http://schemas.microsoft.com/office/drawing/2014/main" val="3549863287"/>
                        </a:ext>
                      </a:extLst>
                    </a:gridCol>
                    <a:gridCol w="2254823">
                      <a:extLst>
                        <a:ext uri="{9D8B030D-6E8A-4147-A177-3AD203B41FA5}">
                          <a16:colId xmlns:a16="http://schemas.microsoft.com/office/drawing/2014/main" val="2948743522"/>
                        </a:ext>
                      </a:extLst>
                    </a:gridCol>
                    <a:gridCol w="2254823">
                      <a:extLst>
                        <a:ext uri="{9D8B030D-6E8A-4147-A177-3AD203B41FA5}">
                          <a16:colId xmlns:a16="http://schemas.microsoft.com/office/drawing/2014/main" val="2764925108"/>
                        </a:ext>
                      </a:extLst>
                    </a:gridCol>
                    <a:gridCol w="2141046">
                      <a:extLst>
                        <a:ext uri="{9D8B030D-6E8A-4147-A177-3AD203B41FA5}">
                          <a16:colId xmlns:a16="http://schemas.microsoft.com/office/drawing/2014/main" val="2516368234"/>
                        </a:ext>
                      </a:extLst>
                    </a:gridCol>
                  </a:tblGrid>
                  <a:tr h="634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3D0FE7"/>
                              </a:solidFill>
                            </a:rPr>
                            <a:t>Iteration</a:t>
                          </a:r>
                          <a:endParaRPr lang="en-IN" sz="2800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1" i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1" i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1" i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424139"/>
                      </a:ext>
                    </a:extLst>
                  </a:tr>
                  <a:tr h="634215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4026967"/>
                      </a:ext>
                    </a:extLst>
                  </a:tr>
                  <a:tr h="634215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3594028"/>
                      </a:ext>
                    </a:extLst>
                  </a:tr>
                  <a:tr h="634215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898617"/>
                      </a:ext>
                    </a:extLst>
                  </a:tr>
                  <a:tr h="634215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4580140"/>
                      </a:ext>
                    </a:extLst>
                  </a:tr>
                  <a:tr h="634215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2667288"/>
                      </a:ext>
                    </a:extLst>
                  </a:tr>
                  <a:tr h="634215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874510"/>
                      </a:ext>
                    </a:extLst>
                  </a:tr>
                  <a:tr h="634215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985910"/>
                      </a:ext>
                    </a:extLst>
                  </a:tr>
                  <a:tr h="634215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91731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AAD9BE7-EEF6-1510-A2A8-A646EADE0F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9872333"/>
                  </p:ext>
                </p:extLst>
              </p:nvPr>
            </p:nvGraphicFramePr>
            <p:xfrm>
              <a:off x="259308" y="842987"/>
              <a:ext cx="8368532" cy="5707935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717840">
                      <a:extLst>
                        <a:ext uri="{9D8B030D-6E8A-4147-A177-3AD203B41FA5}">
                          <a16:colId xmlns:a16="http://schemas.microsoft.com/office/drawing/2014/main" val="3549863287"/>
                        </a:ext>
                      </a:extLst>
                    </a:gridCol>
                    <a:gridCol w="2254823">
                      <a:extLst>
                        <a:ext uri="{9D8B030D-6E8A-4147-A177-3AD203B41FA5}">
                          <a16:colId xmlns:a16="http://schemas.microsoft.com/office/drawing/2014/main" val="2948743522"/>
                        </a:ext>
                      </a:extLst>
                    </a:gridCol>
                    <a:gridCol w="2254823">
                      <a:extLst>
                        <a:ext uri="{9D8B030D-6E8A-4147-A177-3AD203B41FA5}">
                          <a16:colId xmlns:a16="http://schemas.microsoft.com/office/drawing/2014/main" val="2764925108"/>
                        </a:ext>
                      </a:extLst>
                    </a:gridCol>
                    <a:gridCol w="2141046">
                      <a:extLst>
                        <a:ext uri="{9D8B030D-6E8A-4147-A177-3AD203B41FA5}">
                          <a16:colId xmlns:a16="http://schemas.microsoft.com/office/drawing/2014/main" val="2516368234"/>
                        </a:ext>
                      </a:extLst>
                    </a:gridCol>
                  </a:tblGrid>
                  <a:tr h="634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3D0FE7"/>
                              </a:solidFill>
                            </a:rPr>
                            <a:t>Iteration</a:t>
                          </a:r>
                          <a:endParaRPr lang="en-IN" sz="2800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6757" t="-2885" r="-196486" b="-80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757" t="-2885" r="-96486" b="-80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0909" t="-2885" r="-1420" b="-80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424139"/>
                      </a:ext>
                    </a:extLst>
                  </a:tr>
                  <a:tr h="634215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4026967"/>
                      </a:ext>
                    </a:extLst>
                  </a:tr>
                  <a:tr h="634215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3594028"/>
                      </a:ext>
                    </a:extLst>
                  </a:tr>
                  <a:tr h="634215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898617"/>
                      </a:ext>
                    </a:extLst>
                  </a:tr>
                  <a:tr h="634215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4580140"/>
                      </a:ext>
                    </a:extLst>
                  </a:tr>
                  <a:tr h="634215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2667288"/>
                      </a:ext>
                    </a:extLst>
                  </a:tr>
                  <a:tr h="634215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874510"/>
                      </a:ext>
                    </a:extLst>
                  </a:tr>
                  <a:tr h="634215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985910"/>
                      </a:ext>
                    </a:extLst>
                  </a:tr>
                  <a:tr h="634215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91731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FCBF42-AB8E-64F9-2235-C5130E626FFF}"/>
                  </a:ext>
                </a:extLst>
              </p:cNvPr>
              <p:cNvSpPr txBox="1"/>
              <p:nvPr/>
            </p:nvSpPr>
            <p:spPr>
              <a:xfrm>
                <a:off x="875668" y="1369492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FCBF42-AB8E-64F9-2235-C5130E626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68" y="1369492"/>
                <a:ext cx="368490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C73675-44D5-075E-2F40-9EB9A97085EB}"/>
                  </a:ext>
                </a:extLst>
              </p:cNvPr>
              <p:cNvSpPr txBox="1"/>
              <p:nvPr/>
            </p:nvSpPr>
            <p:spPr>
              <a:xfrm>
                <a:off x="2870516" y="1369492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C73675-44D5-075E-2F40-9EB9A9708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516" y="1369492"/>
                <a:ext cx="368490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A10BDF-FFBD-EB24-6AD1-FF9065A9CF97}"/>
                  </a:ext>
                </a:extLst>
              </p:cNvPr>
              <p:cNvSpPr txBox="1"/>
              <p:nvPr/>
            </p:nvSpPr>
            <p:spPr>
              <a:xfrm>
                <a:off x="5138318" y="1369492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A10BDF-FFBD-EB24-6AD1-FF9065A9C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318" y="1369492"/>
                <a:ext cx="36849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621360-6B18-44AC-130A-3B31D13AD2C3}"/>
                  </a:ext>
                </a:extLst>
              </p:cNvPr>
              <p:cNvSpPr txBox="1"/>
              <p:nvPr/>
            </p:nvSpPr>
            <p:spPr>
              <a:xfrm>
                <a:off x="7365182" y="1369492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621360-6B18-44AC-130A-3B31D13AD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182" y="1369492"/>
                <a:ext cx="36849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9D6B32-539D-35F2-B19A-52B283497A66}"/>
                  </a:ext>
                </a:extLst>
              </p:cNvPr>
              <p:cNvSpPr txBox="1"/>
              <p:nvPr/>
            </p:nvSpPr>
            <p:spPr>
              <a:xfrm>
                <a:off x="2456782" y="2026694"/>
                <a:ext cx="1248441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3.1481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9D6B32-539D-35F2-B19A-52B28349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782" y="2026694"/>
                <a:ext cx="1248441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284430-1FA4-8FF8-96F3-7097388DCD03}"/>
                  </a:ext>
                </a:extLst>
              </p:cNvPr>
              <p:cNvSpPr txBox="1"/>
              <p:nvPr/>
            </p:nvSpPr>
            <p:spPr>
              <a:xfrm>
                <a:off x="877880" y="2034993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284430-1FA4-8FF8-96F3-7097388DC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80" y="2034993"/>
                <a:ext cx="368490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8BF1D8-1165-DC67-6926-DB96B4B60294}"/>
                  </a:ext>
                </a:extLst>
              </p:cNvPr>
              <p:cNvSpPr txBox="1"/>
              <p:nvPr/>
            </p:nvSpPr>
            <p:spPr>
              <a:xfrm>
                <a:off x="875668" y="2672867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8BF1D8-1165-DC67-6926-DB96B4B60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68" y="2672867"/>
                <a:ext cx="368490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6A6E38-FEFF-F3A6-FAA2-75A875C88E16}"/>
                  </a:ext>
                </a:extLst>
              </p:cNvPr>
              <p:cNvSpPr txBox="1"/>
              <p:nvPr/>
            </p:nvSpPr>
            <p:spPr>
              <a:xfrm>
                <a:off x="875668" y="3295880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6A6E38-FEFF-F3A6-FAA2-75A875C8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68" y="3295880"/>
                <a:ext cx="368490" cy="7386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55E795-BAD9-3DA1-7DAB-C5DBC19714CC}"/>
                  </a:ext>
                </a:extLst>
              </p:cNvPr>
              <p:cNvSpPr txBox="1"/>
              <p:nvPr/>
            </p:nvSpPr>
            <p:spPr>
              <a:xfrm>
                <a:off x="875668" y="3905653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55E795-BAD9-3DA1-7DAB-C5DBC1971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68" y="3905653"/>
                <a:ext cx="368490" cy="7386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408034-A1EF-B03D-64C6-B083816D047D}"/>
                  </a:ext>
                </a:extLst>
              </p:cNvPr>
              <p:cNvSpPr txBox="1"/>
              <p:nvPr/>
            </p:nvSpPr>
            <p:spPr>
              <a:xfrm>
                <a:off x="875668" y="4562843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408034-A1EF-B03D-64C6-B083816D0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68" y="4562843"/>
                <a:ext cx="368490" cy="7386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BDAF4D-2FFB-9BAB-F758-42EDA1FECB8F}"/>
                  </a:ext>
                </a:extLst>
              </p:cNvPr>
              <p:cNvSpPr txBox="1"/>
              <p:nvPr/>
            </p:nvSpPr>
            <p:spPr>
              <a:xfrm>
                <a:off x="875668" y="5172616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BDAF4D-2FFB-9BAB-F758-42EDA1FEC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68" y="5172616"/>
                <a:ext cx="368490" cy="7386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696D93-9579-46DB-BB34-146E14D2D338}"/>
                  </a:ext>
                </a:extLst>
              </p:cNvPr>
              <p:cNvSpPr txBox="1"/>
              <p:nvPr/>
            </p:nvSpPr>
            <p:spPr>
              <a:xfrm>
                <a:off x="875668" y="5840301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696D93-9579-46DB-BB34-146E14D2D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68" y="5840301"/>
                <a:ext cx="368490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AC5839-3BE2-1FEF-5237-650545516102}"/>
                  </a:ext>
                </a:extLst>
              </p:cNvPr>
              <p:cNvSpPr txBox="1"/>
              <p:nvPr/>
            </p:nvSpPr>
            <p:spPr>
              <a:xfrm>
                <a:off x="4751879" y="2026694"/>
                <a:ext cx="12008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4.8000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AC5839-3BE2-1FEF-5237-650545516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879" y="2026694"/>
                <a:ext cx="1200816" cy="738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2609E0-35FB-5E62-D777-FD017EF474BD}"/>
                  </a:ext>
                </a:extLst>
              </p:cNvPr>
              <p:cNvSpPr txBox="1"/>
              <p:nvPr/>
            </p:nvSpPr>
            <p:spPr>
              <a:xfrm>
                <a:off x="6949019" y="2026694"/>
                <a:ext cx="12008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2.0370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2609E0-35FB-5E62-D777-FD017EF47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019" y="2026694"/>
                <a:ext cx="1200816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73D804-0C42-18AE-BC17-D8B04C3AFD11}"/>
                  </a:ext>
                </a:extLst>
              </p:cNvPr>
              <p:cNvSpPr txBox="1"/>
              <p:nvPr/>
            </p:nvSpPr>
            <p:spPr>
              <a:xfrm>
                <a:off x="2458056" y="2663657"/>
                <a:ext cx="12008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2.1569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73D804-0C42-18AE-BC17-D8B04C3A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056" y="2663657"/>
                <a:ext cx="1200816" cy="7386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FDE4A6-CD01-D7F0-7C97-DF9C3E1A48AF}"/>
                  </a:ext>
                </a:extLst>
              </p:cNvPr>
              <p:cNvSpPr txBox="1"/>
              <p:nvPr/>
            </p:nvSpPr>
            <p:spPr>
              <a:xfrm>
                <a:off x="2457511" y="3300809"/>
                <a:ext cx="12008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2.4917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FDE4A6-CD01-D7F0-7C97-DF9C3E1A4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511" y="3300809"/>
                <a:ext cx="1200816" cy="7386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7C8D5D-350D-C980-A54C-11719232E0E3}"/>
                  </a:ext>
                </a:extLst>
              </p:cNvPr>
              <p:cNvSpPr txBox="1"/>
              <p:nvPr/>
            </p:nvSpPr>
            <p:spPr>
              <a:xfrm>
                <a:off x="2456782" y="3928709"/>
                <a:ext cx="12008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2.4009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7C8D5D-350D-C980-A54C-11719232E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782" y="3928709"/>
                <a:ext cx="1200816" cy="73866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C404248-F420-C733-7ABA-72D57E4D9A13}"/>
                  </a:ext>
                </a:extLst>
              </p:cNvPr>
              <p:cNvSpPr txBox="1"/>
              <p:nvPr/>
            </p:nvSpPr>
            <p:spPr>
              <a:xfrm>
                <a:off x="2456782" y="4544083"/>
                <a:ext cx="12008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2.4316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C404248-F420-C733-7ABA-72D57E4D9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782" y="4544083"/>
                <a:ext cx="1200816" cy="73866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FE622BE-D03F-9E93-DD9B-E065A76AC4C8}"/>
                  </a:ext>
                </a:extLst>
              </p:cNvPr>
              <p:cNvSpPr txBox="1"/>
              <p:nvPr/>
            </p:nvSpPr>
            <p:spPr>
              <a:xfrm>
                <a:off x="2456782" y="5184509"/>
                <a:ext cx="12008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2.4232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FE622BE-D03F-9E93-DD9B-E065A76AC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782" y="5184509"/>
                <a:ext cx="1200816" cy="73866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AD13FE-83F3-7089-3BA8-9FE282D4E5EE}"/>
                  </a:ext>
                </a:extLst>
              </p:cNvPr>
              <p:cNvSpPr txBox="1"/>
              <p:nvPr/>
            </p:nvSpPr>
            <p:spPr>
              <a:xfrm>
                <a:off x="2456782" y="5840301"/>
                <a:ext cx="12008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2.4260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AD13FE-83F3-7089-3BA8-9FE282D4E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782" y="5840301"/>
                <a:ext cx="1200816" cy="73866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C28AF56-A083-5874-1D28-60F868EB316E}"/>
                  </a:ext>
                </a:extLst>
              </p:cNvPr>
              <p:cNvSpPr txBox="1"/>
              <p:nvPr/>
            </p:nvSpPr>
            <p:spPr>
              <a:xfrm>
                <a:off x="4750606" y="2661291"/>
                <a:ext cx="12008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3.2692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C28AF56-A083-5874-1D28-60F868EB3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606" y="2661291"/>
                <a:ext cx="1200816" cy="73866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C2165D-E9FA-A780-95FA-55756554452D}"/>
                  </a:ext>
                </a:extLst>
              </p:cNvPr>
              <p:cNvSpPr txBox="1"/>
              <p:nvPr/>
            </p:nvSpPr>
            <p:spPr>
              <a:xfrm>
                <a:off x="4753154" y="3295880"/>
                <a:ext cx="12008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3.6853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C2165D-E9FA-A780-95FA-557565544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154" y="3295880"/>
                <a:ext cx="1200816" cy="73866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8470C0-FE71-396B-B8EE-FBFC73BA842F}"/>
                  </a:ext>
                </a:extLst>
              </p:cNvPr>
              <p:cNvSpPr txBox="1"/>
              <p:nvPr/>
            </p:nvSpPr>
            <p:spPr>
              <a:xfrm>
                <a:off x="4751040" y="3938730"/>
                <a:ext cx="12008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3.5451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8470C0-FE71-396B-B8EE-FBFC73BA8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040" y="3938730"/>
                <a:ext cx="1200816" cy="73866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D5880E-BA74-BF13-B7BA-824B647C2B7F}"/>
                  </a:ext>
                </a:extLst>
              </p:cNvPr>
              <p:cNvSpPr txBox="1"/>
              <p:nvPr/>
            </p:nvSpPr>
            <p:spPr>
              <a:xfrm>
                <a:off x="4743252" y="4549098"/>
                <a:ext cx="12008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3.5833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D5880E-BA74-BF13-B7BA-824B647C2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252" y="4549098"/>
                <a:ext cx="1200816" cy="73866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23B4FFA-18BF-F36F-CCDA-8CB91F95DB98}"/>
                  </a:ext>
                </a:extLst>
              </p:cNvPr>
              <p:cNvSpPr txBox="1"/>
              <p:nvPr/>
            </p:nvSpPr>
            <p:spPr>
              <a:xfrm>
                <a:off x="4750606" y="5180678"/>
                <a:ext cx="12008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3.5704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23B4FFA-18BF-F36F-CCDA-8CB91F95D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606" y="5180678"/>
                <a:ext cx="1200816" cy="73866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A86754-46E5-3AB4-39A5-1A9939F36816}"/>
                  </a:ext>
                </a:extLst>
              </p:cNvPr>
              <p:cNvSpPr txBox="1"/>
              <p:nvPr/>
            </p:nvSpPr>
            <p:spPr>
              <a:xfrm>
                <a:off x="4743252" y="5840301"/>
                <a:ext cx="12008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3.5740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A86754-46E5-3AB4-39A5-1A9939F36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252" y="5840301"/>
                <a:ext cx="1200816" cy="73866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F12362-B500-D847-292C-C616CB6C95D5}"/>
                  </a:ext>
                </a:extLst>
              </p:cNvPr>
              <p:cNvSpPr txBox="1"/>
              <p:nvPr/>
            </p:nvSpPr>
            <p:spPr>
              <a:xfrm>
                <a:off x="6949019" y="2661291"/>
                <a:ext cx="12008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1.8899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F12362-B500-D847-292C-C616CB6C9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019" y="2661291"/>
                <a:ext cx="1200816" cy="73866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D758D19-D30E-159B-17E0-02060DD022CF}"/>
                  </a:ext>
                </a:extLst>
              </p:cNvPr>
              <p:cNvSpPr txBox="1"/>
              <p:nvPr/>
            </p:nvSpPr>
            <p:spPr>
              <a:xfrm>
                <a:off x="6949019" y="3316469"/>
                <a:ext cx="12008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1.9366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D758D19-D30E-159B-17E0-02060DD02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019" y="3316469"/>
                <a:ext cx="1200816" cy="73866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0E12A3-1F3C-B542-11D5-C879BCD508A5}"/>
                  </a:ext>
                </a:extLst>
              </p:cNvPr>
              <p:cNvSpPr txBox="1"/>
              <p:nvPr/>
            </p:nvSpPr>
            <p:spPr>
              <a:xfrm>
                <a:off x="6937709" y="3932564"/>
                <a:ext cx="12008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1.9226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0E12A3-1F3C-B542-11D5-C879BCD50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709" y="3932564"/>
                <a:ext cx="1200816" cy="73866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4A7198B-C7EE-D8E3-5B9F-42586C2FE879}"/>
                  </a:ext>
                </a:extLst>
              </p:cNvPr>
              <p:cNvSpPr txBox="1"/>
              <p:nvPr/>
            </p:nvSpPr>
            <p:spPr>
              <a:xfrm>
                <a:off x="6937709" y="4571733"/>
                <a:ext cx="12008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1.9269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4A7198B-C7EE-D8E3-5B9F-42586C2FE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709" y="4571733"/>
                <a:ext cx="1200816" cy="73866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09911DF-F3B4-1FFF-5D8F-DE85A52990E3}"/>
                  </a:ext>
                </a:extLst>
              </p:cNvPr>
              <p:cNvSpPr txBox="1"/>
              <p:nvPr/>
            </p:nvSpPr>
            <p:spPr>
              <a:xfrm>
                <a:off x="6937709" y="5199765"/>
                <a:ext cx="12008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1.9257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09911DF-F3B4-1FFF-5D8F-DE85A5299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709" y="5199765"/>
                <a:ext cx="1200816" cy="73866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3BBB80-4BEC-3C7C-5BEA-F28C249AF1C7}"/>
                  </a:ext>
                </a:extLst>
              </p:cNvPr>
              <p:cNvSpPr txBox="1"/>
              <p:nvPr/>
            </p:nvSpPr>
            <p:spPr>
              <a:xfrm>
                <a:off x="6937709" y="5840301"/>
                <a:ext cx="12008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1.9260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3BBB80-4BEC-3C7C-5BEA-F28C249AF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709" y="5840301"/>
                <a:ext cx="1200816" cy="73866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A3623F2-BD26-0E37-1614-BFF1F4BF1E2C}"/>
              </a:ext>
            </a:extLst>
          </p:cNvPr>
          <p:cNvGrpSpPr/>
          <p:nvPr/>
        </p:nvGrpSpPr>
        <p:grpSpPr>
          <a:xfrm>
            <a:off x="9014279" y="1873295"/>
            <a:ext cx="2817762" cy="4677595"/>
            <a:chOff x="8845317" y="1248665"/>
            <a:chExt cx="2817762" cy="46775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8EE2B88-BAD2-2DFB-3976-D0F5042C8B23}"/>
                    </a:ext>
                  </a:extLst>
                </p:cNvPr>
                <p:cNvSpPr txBox="1"/>
                <p:nvPr/>
              </p:nvSpPr>
              <p:spPr>
                <a:xfrm>
                  <a:off x="9501183" y="3787984"/>
                  <a:ext cx="1506029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2.42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8EE2B88-BAD2-2DFB-3976-D0F5042C8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1183" y="3787984"/>
                  <a:ext cx="1506029" cy="738664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FB89106-F30A-ADB2-F13A-1F94EF4BE29E}"/>
                    </a:ext>
                  </a:extLst>
                </p:cNvPr>
                <p:cNvSpPr txBox="1"/>
                <p:nvPr/>
              </p:nvSpPr>
              <p:spPr>
                <a:xfrm>
                  <a:off x="9501183" y="4495150"/>
                  <a:ext cx="1556738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3.57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FB89106-F30A-ADB2-F13A-1F94EF4BE2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1183" y="4495150"/>
                  <a:ext cx="1556738" cy="738664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3738BD7-85D6-2532-D382-DBD9846C0799}"/>
                    </a:ext>
                  </a:extLst>
                </p:cNvPr>
                <p:cNvSpPr txBox="1"/>
                <p:nvPr/>
              </p:nvSpPr>
              <p:spPr>
                <a:xfrm>
                  <a:off x="9524731" y="5187596"/>
                  <a:ext cx="1556738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1.92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3738BD7-85D6-2532-D382-DBD9846C07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4731" y="5187596"/>
                  <a:ext cx="1556738" cy="738664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BCB66D-9422-51AD-D4BD-7F06BC1D7563}"/>
                </a:ext>
              </a:extLst>
            </p:cNvPr>
            <p:cNvSpPr txBox="1"/>
            <p:nvPr/>
          </p:nvSpPr>
          <p:spPr>
            <a:xfrm>
              <a:off x="8845317" y="1248665"/>
              <a:ext cx="2817762" cy="2605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So, the solution of 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the given system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correct to </a:t>
              </a:r>
              <a:r>
                <a:rPr lang="en-IN" sz="2800" dirty="0">
                  <a:solidFill>
                    <a:srgbClr val="FF0000"/>
                  </a:solidFill>
                  <a:latin typeface="+mj-lt"/>
                </a:rPr>
                <a:t>two</a:t>
              </a: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 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decimal places is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8C50F8F-B018-22EE-C34F-A082E2D10093}"/>
              </a:ext>
            </a:extLst>
          </p:cNvPr>
          <p:cNvSpPr/>
          <p:nvPr/>
        </p:nvSpPr>
        <p:spPr>
          <a:xfrm>
            <a:off x="250743" y="5314077"/>
            <a:ext cx="8377097" cy="125298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679756-D77C-1D4B-D1E9-7C6FC10B0AEE}"/>
              </a:ext>
            </a:extLst>
          </p:cNvPr>
          <p:cNvCxnSpPr/>
          <p:nvPr/>
        </p:nvCxnSpPr>
        <p:spPr>
          <a:xfrm>
            <a:off x="2546516" y="5793760"/>
            <a:ext cx="6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D74400-0E3A-5E4B-A9AE-9DB4483920E9}"/>
              </a:ext>
            </a:extLst>
          </p:cNvPr>
          <p:cNvCxnSpPr/>
          <p:nvPr/>
        </p:nvCxnSpPr>
        <p:spPr>
          <a:xfrm>
            <a:off x="4827966" y="5793760"/>
            <a:ext cx="6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225E80C-3DE2-0803-D68E-137DBAA0AC19}"/>
              </a:ext>
            </a:extLst>
          </p:cNvPr>
          <p:cNvCxnSpPr/>
          <p:nvPr/>
        </p:nvCxnSpPr>
        <p:spPr>
          <a:xfrm>
            <a:off x="7041182" y="5793760"/>
            <a:ext cx="6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822D3C6-5A02-30B1-2B6E-DB2220B637B6}"/>
              </a:ext>
            </a:extLst>
          </p:cNvPr>
          <p:cNvCxnSpPr/>
          <p:nvPr/>
        </p:nvCxnSpPr>
        <p:spPr>
          <a:xfrm>
            <a:off x="2546516" y="6451127"/>
            <a:ext cx="6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CD2FAC-0824-8937-2C4B-E59D4DCCE079}"/>
              </a:ext>
            </a:extLst>
          </p:cNvPr>
          <p:cNvCxnSpPr/>
          <p:nvPr/>
        </p:nvCxnSpPr>
        <p:spPr>
          <a:xfrm>
            <a:off x="4827966" y="6451127"/>
            <a:ext cx="6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60C1714-13E9-842D-AC58-A34B1D8C6EEC}"/>
              </a:ext>
            </a:extLst>
          </p:cNvPr>
          <p:cNvCxnSpPr/>
          <p:nvPr/>
        </p:nvCxnSpPr>
        <p:spPr>
          <a:xfrm>
            <a:off x="7041182" y="6451127"/>
            <a:ext cx="64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01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9" grpId="0"/>
      <p:bldP spid="30" grpId="0"/>
      <p:bldP spid="31" grpId="0"/>
      <p:bldP spid="32" grpId="0"/>
      <p:bldP spid="33" grpId="0"/>
      <p:bldP spid="34" grpId="0"/>
      <p:bldP spid="37" grpId="0"/>
      <p:bldP spid="38" grpId="0"/>
      <p:bldP spid="39" grpId="0"/>
      <p:bldP spid="40" grpId="0"/>
      <p:bldP spid="41" grpId="0"/>
      <p:bldP spid="42" grpId="0"/>
      <p:bldP spid="18" grpId="0" animBg="1"/>
      <p:bldP spid="18" grpId="1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– 4</a:t>
            </a:r>
            <a:br>
              <a:rPr lang="en-US" dirty="0"/>
            </a:br>
            <a:r>
              <a:rPr lang="en-US" dirty="0"/>
              <a:t>Gauss – Seidel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476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2C16821-5C5D-4E8B-8EFF-65967B47E0BA}"/>
                  </a:ext>
                </a:extLst>
              </p:cNvPr>
              <p:cNvSpPr/>
              <p:nvPr/>
            </p:nvSpPr>
            <p:spPr>
              <a:xfrm>
                <a:off x="3844364" y="4522964"/>
                <a:ext cx="2662018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2C16821-5C5D-4E8B-8EFF-65967B47E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364" y="4522964"/>
                <a:ext cx="2662018" cy="467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AFCA4D74-50FB-46F5-BC41-F8784E8D404A}"/>
              </a:ext>
            </a:extLst>
          </p:cNvPr>
          <p:cNvGrpSpPr/>
          <p:nvPr/>
        </p:nvGrpSpPr>
        <p:grpSpPr>
          <a:xfrm>
            <a:off x="7695450" y="1940251"/>
            <a:ext cx="4407760" cy="2867274"/>
            <a:chOff x="7695450" y="1940251"/>
            <a:chExt cx="4407760" cy="286727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A28AA06-03C3-443B-BE01-BC9A9A8DD874}"/>
                </a:ext>
              </a:extLst>
            </p:cNvPr>
            <p:cNvSpPr/>
            <p:nvPr/>
          </p:nvSpPr>
          <p:spPr>
            <a:xfrm rot="10800000" flipV="1">
              <a:off x="7695450" y="1940251"/>
              <a:ext cx="4407760" cy="286727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800" dirty="0">
                <a:solidFill>
                  <a:srgbClr val="00206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2D1ED7F-B593-40C6-B516-D8FEB2A9561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14867" y="968254"/>
              <a:ext cx="0" cy="324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820E8B-62A1-4D7A-BD80-0953D1B6DF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694867" y="2585307"/>
              <a:ext cx="0" cy="126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D0954C-BA0A-4F04-8CCC-9CF6783225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How to Solve the </a:t>
                </a:r>
                <a:r>
                  <a:rPr lang="en-IN" dirty="0">
                    <a:solidFill>
                      <a:srgbClr val="FF0000"/>
                    </a:solidFill>
                  </a:rPr>
                  <a:t>Cubic</a:t>
                </a:r>
                <a:r>
                  <a:rPr lang="en-IN" dirty="0"/>
                  <a:t> Equation: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𝐁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𝐂𝐱</m:t>
                    </m:r>
                    <m:r>
                      <a:rPr lang="en-IN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𝐃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D0954C-BA0A-4F04-8CCC-9CF6783225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F18EEC-A027-4717-A777-BEA130C60CE9}"/>
              </a:ext>
            </a:extLst>
          </p:cNvPr>
          <p:cNvSpPr/>
          <p:nvPr/>
        </p:nvSpPr>
        <p:spPr>
          <a:xfrm>
            <a:off x="185165" y="792673"/>
            <a:ext cx="1590909" cy="503925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DD36D30-C2DB-4715-977F-7479D3BA4C59}"/>
                  </a:ext>
                </a:extLst>
              </p:cNvPr>
              <p:cNvSpPr/>
              <p:nvPr/>
            </p:nvSpPr>
            <p:spPr>
              <a:xfrm>
                <a:off x="1776074" y="828598"/>
                <a:ext cx="912372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Find the roots of the cubic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−15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+36=0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DD36D30-C2DB-4715-977F-7479D3BA4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074" y="828598"/>
                <a:ext cx="9123724" cy="468000"/>
              </a:xfrm>
              <a:prstGeom prst="rect">
                <a:avLst/>
              </a:prstGeom>
              <a:blipFill>
                <a:blip r:embed="rId4"/>
                <a:stretch>
                  <a:fillRect l="-1336" t="-12987" r="-2138" b="-480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C514EE-554A-43DC-89DF-9CDF477250B7}"/>
              </a:ext>
            </a:extLst>
          </p:cNvPr>
          <p:cNvSpPr/>
          <p:nvPr/>
        </p:nvSpPr>
        <p:spPr>
          <a:xfrm>
            <a:off x="185165" y="1554603"/>
            <a:ext cx="2878515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 continue: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0ADBD9C-4247-4F33-9C11-D8739F6C5BF7}"/>
              </a:ext>
            </a:extLst>
          </p:cNvPr>
          <p:cNvSpPr/>
          <p:nvPr/>
        </p:nvSpPr>
        <p:spPr>
          <a:xfrm>
            <a:off x="3218509" y="1554603"/>
            <a:ext cx="3748961" cy="53985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Step:2 </a:t>
            </a:r>
            <a:r>
              <a:rPr lang="en-IN" sz="2800" dirty="0">
                <a:solidFill>
                  <a:srgbClr val="002060"/>
                </a:solidFill>
              </a:rPr>
              <a:t>Synthetic Division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3F6A04-2665-4EB5-AF50-1DAF4EA06972}"/>
              </a:ext>
            </a:extLst>
          </p:cNvPr>
          <p:cNvGrpSpPr/>
          <p:nvPr/>
        </p:nvGrpSpPr>
        <p:grpSpPr>
          <a:xfrm>
            <a:off x="3634668" y="2352459"/>
            <a:ext cx="3924000" cy="1692000"/>
            <a:chOff x="7680195" y="1515966"/>
            <a:chExt cx="3924000" cy="1692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4515C-D7EC-4D48-A627-6B88C912007E}"/>
                </a:ext>
              </a:extLst>
            </p:cNvPr>
            <p:cNvCxnSpPr/>
            <p:nvPr/>
          </p:nvCxnSpPr>
          <p:spPr>
            <a:xfrm>
              <a:off x="8087932" y="1515966"/>
              <a:ext cx="0" cy="1692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BBAD99-39E9-4DA5-A61A-D6416ABDA2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642195" y="534221"/>
              <a:ext cx="0" cy="3924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C8B2467-6711-4DCF-8C07-0E389CBF4C8D}"/>
                  </a:ext>
                </a:extLst>
              </p:cNvPr>
              <p:cNvSpPr/>
              <p:nvPr/>
            </p:nvSpPr>
            <p:spPr>
              <a:xfrm>
                <a:off x="3952252" y="2341258"/>
                <a:ext cx="347555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  −2    −15    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C8B2467-6711-4DCF-8C07-0E389CBF4C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252" y="2341258"/>
                <a:ext cx="3475555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6E99D9B-0CC5-4991-8B58-F5D21BD4434E}"/>
                  </a:ext>
                </a:extLst>
              </p:cNvPr>
              <p:cNvSpPr/>
              <p:nvPr/>
            </p:nvSpPr>
            <p:spPr>
              <a:xfrm>
                <a:off x="3610959" y="2317470"/>
                <a:ext cx="44317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6E99D9B-0CC5-4991-8B58-F5D21BD44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959" y="2317470"/>
                <a:ext cx="443170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1FAAB07-4D7C-4D74-95BF-AB0490314D38}"/>
                  </a:ext>
                </a:extLst>
              </p:cNvPr>
              <p:cNvSpPr/>
              <p:nvPr/>
            </p:nvSpPr>
            <p:spPr>
              <a:xfrm>
                <a:off x="4061259" y="2829337"/>
                <a:ext cx="49220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1FAAB07-4D7C-4D74-95BF-AB0490314D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259" y="2829337"/>
                <a:ext cx="492208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F319F8-3C09-4368-9A89-33D0199D3F61}"/>
                  </a:ext>
                </a:extLst>
              </p:cNvPr>
              <p:cNvSpPr/>
              <p:nvPr/>
            </p:nvSpPr>
            <p:spPr>
              <a:xfrm>
                <a:off x="6590232" y="3392534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F319F8-3C09-4368-9A89-33D0199D3F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232" y="3392534"/>
                <a:ext cx="740534" cy="46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D60198-726F-49ED-BEA2-B92D5052CADA}"/>
                  </a:ext>
                </a:extLst>
              </p:cNvPr>
              <p:cNvSpPr/>
              <p:nvPr/>
            </p:nvSpPr>
            <p:spPr>
              <a:xfrm>
                <a:off x="3468499" y="2812415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D60198-726F-49ED-BEA2-B92D5052C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499" y="2812415"/>
                <a:ext cx="740534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F80ADC-EDF7-408C-913C-6131E23E3B23}"/>
                  </a:ext>
                </a:extLst>
              </p:cNvPr>
              <p:cNvSpPr/>
              <p:nvPr/>
            </p:nvSpPr>
            <p:spPr>
              <a:xfrm>
                <a:off x="4091916" y="3332714"/>
                <a:ext cx="461551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F80ADC-EDF7-408C-913C-6131E23E3B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916" y="3332714"/>
                <a:ext cx="461551" cy="467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D5860350-0DE7-4083-84C4-9DD504A17C46}"/>
              </a:ext>
            </a:extLst>
          </p:cNvPr>
          <p:cNvGrpSpPr/>
          <p:nvPr/>
        </p:nvGrpSpPr>
        <p:grpSpPr>
          <a:xfrm>
            <a:off x="3164242" y="2588254"/>
            <a:ext cx="1021683" cy="1014568"/>
            <a:chOff x="7209769" y="1751761"/>
            <a:chExt cx="1021683" cy="101456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BED6A31-A12F-48D6-B423-BF73564C532C}"/>
                </a:ext>
              </a:extLst>
            </p:cNvPr>
            <p:cNvCxnSpPr>
              <a:cxnSpLocks/>
            </p:cNvCxnSpPr>
            <p:nvPr/>
          </p:nvCxnSpPr>
          <p:spPr>
            <a:xfrm>
              <a:off x="7223452" y="2756067"/>
              <a:ext cx="1008000" cy="102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7428866-92CB-4432-989A-F6BAAE20EB34}"/>
                </a:ext>
              </a:extLst>
            </p:cNvPr>
            <p:cNvCxnSpPr>
              <a:cxnSpLocks/>
            </p:cNvCxnSpPr>
            <p:nvPr/>
          </p:nvCxnSpPr>
          <p:spPr>
            <a:xfrm>
              <a:off x="7209769" y="1751761"/>
              <a:ext cx="504000" cy="102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D59AFB5-01EB-49AC-A761-C933DAF11E0D}"/>
                </a:ext>
              </a:extLst>
            </p:cNvPr>
            <p:cNvCxnSpPr/>
            <p:nvPr/>
          </p:nvCxnSpPr>
          <p:spPr>
            <a:xfrm>
              <a:off x="7222648" y="1751761"/>
              <a:ext cx="0" cy="1008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83A6FEC-61F5-4B6E-8733-8160356C53FF}"/>
                  </a:ext>
                </a:extLst>
              </p:cNvPr>
              <p:cNvSpPr/>
              <p:nvPr/>
            </p:nvSpPr>
            <p:spPr>
              <a:xfrm>
                <a:off x="2976291" y="2866008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83A6FEC-61F5-4B6E-8733-8160356C5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291" y="2866008"/>
                <a:ext cx="740534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88D3833-33DA-47FE-9B37-2C025644D88B}"/>
                  </a:ext>
                </a:extLst>
              </p:cNvPr>
              <p:cNvSpPr/>
              <p:nvPr/>
            </p:nvSpPr>
            <p:spPr>
              <a:xfrm>
                <a:off x="2268716" y="3584920"/>
                <a:ext cx="148939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88D3833-33DA-47FE-9B37-2C025644D8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716" y="3584920"/>
                <a:ext cx="1489393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F3DC9E7-0C11-4982-8DEA-C79A7A644475}"/>
                  </a:ext>
                </a:extLst>
              </p:cNvPr>
              <p:cNvSpPr/>
              <p:nvPr/>
            </p:nvSpPr>
            <p:spPr>
              <a:xfrm>
                <a:off x="3450216" y="3584920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F3DC9E7-0C11-4982-8DEA-C79A7A644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216" y="3584920"/>
                <a:ext cx="740534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A96EF3D-72ED-4720-83B3-A47F514E55D7}"/>
              </a:ext>
            </a:extLst>
          </p:cNvPr>
          <p:cNvSpPr/>
          <p:nvPr/>
        </p:nvSpPr>
        <p:spPr>
          <a:xfrm>
            <a:off x="4114959" y="2391096"/>
            <a:ext cx="396049" cy="889319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4F74757-F50C-4CC3-8B2D-69F96054F5A7}"/>
              </a:ext>
            </a:extLst>
          </p:cNvPr>
          <p:cNvSpPr/>
          <p:nvPr/>
        </p:nvSpPr>
        <p:spPr>
          <a:xfrm>
            <a:off x="4755230" y="2391096"/>
            <a:ext cx="620724" cy="889319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5640B54-2F41-472A-A690-2D688923B782}"/>
                  </a:ext>
                </a:extLst>
              </p:cNvPr>
              <p:cNvSpPr/>
              <p:nvPr/>
            </p:nvSpPr>
            <p:spPr>
              <a:xfrm>
                <a:off x="4851636" y="3334884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5640B54-2F41-472A-A690-2D688923B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636" y="3334884"/>
                <a:ext cx="740534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65880E0-AF15-44B7-ADB8-DD587F6F09AA}"/>
              </a:ext>
            </a:extLst>
          </p:cNvPr>
          <p:cNvSpPr/>
          <p:nvPr/>
        </p:nvSpPr>
        <p:spPr>
          <a:xfrm>
            <a:off x="5040970" y="3418685"/>
            <a:ext cx="348839" cy="38202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34DBD9D-40A7-4DE6-866A-86EC996D1A92}"/>
              </a:ext>
            </a:extLst>
          </p:cNvPr>
          <p:cNvSpPr/>
          <p:nvPr/>
        </p:nvSpPr>
        <p:spPr>
          <a:xfrm>
            <a:off x="3681121" y="2377412"/>
            <a:ext cx="301743" cy="41569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F59DF39-E001-4B8B-BBE9-6E1ECB0CA5A9}"/>
                  </a:ext>
                </a:extLst>
              </p:cNvPr>
              <p:cNvSpPr/>
              <p:nvPr/>
            </p:nvSpPr>
            <p:spPr>
              <a:xfrm>
                <a:off x="5947510" y="2850863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F59DF39-E001-4B8B-BBE9-6E1ECB0CA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510" y="2850863"/>
                <a:ext cx="740534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06DFD18-3845-4E88-A5EB-9196773C6025}"/>
              </a:ext>
            </a:extLst>
          </p:cNvPr>
          <p:cNvSpPr/>
          <p:nvPr/>
        </p:nvSpPr>
        <p:spPr>
          <a:xfrm>
            <a:off x="5672843" y="2377413"/>
            <a:ext cx="860772" cy="928804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A9185B8-5E2F-4153-A4A0-26E25D81FCE7}"/>
                  </a:ext>
                </a:extLst>
              </p:cNvPr>
              <p:cNvSpPr/>
              <p:nvPr/>
            </p:nvSpPr>
            <p:spPr>
              <a:xfrm>
                <a:off x="5726837" y="3367479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A9185B8-5E2F-4153-A4A0-26E25D81F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837" y="3367479"/>
                <a:ext cx="740534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E492B7F-5477-4593-8D2E-C995E2A075D9}"/>
              </a:ext>
            </a:extLst>
          </p:cNvPr>
          <p:cNvSpPr/>
          <p:nvPr/>
        </p:nvSpPr>
        <p:spPr>
          <a:xfrm>
            <a:off x="5742741" y="3447413"/>
            <a:ext cx="802217" cy="38202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EAF72A0-70D8-4E9B-B0FE-5DC3151173FF}"/>
                  </a:ext>
                </a:extLst>
              </p:cNvPr>
              <p:cNvSpPr/>
              <p:nvPr/>
            </p:nvSpPr>
            <p:spPr>
              <a:xfrm>
                <a:off x="6442126" y="2845835"/>
                <a:ext cx="80221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EAF72A0-70D8-4E9B-B0FE-5DC315117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126" y="2845835"/>
                <a:ext cx="802217" cy="46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94F6F88-90F3-40DD-91C9-0BFBFC2207F6}"/>
                  </a:ext>
                </a:extLst>
              </p:cNvPr>
              <p:cNvSpPr txBox="1"/>
              <p:nvPr/>
            </p:nvSpPr>
            <p:spPr>
              <a:xfrm>
                <a:off x="8571289" y="2660823"/>
                <a:ext cx="35656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−15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94F6F88-90F3-40DD-91C9-0BFBFC220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289" y="2660823"/>
                <a:ext cx="356568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767F275-FA4C-4A8A-93A4-601C39504497}"/>
                  </a:ext>
                </a:extLst>
              </p:cNvPr>
              <p:cNvSpPr/>
              <p:nvPr/>
            </p:nvSpPr>
            <p:spPr>
              <a:xfrm>
                <a:off x="7629570" y="2684887"/>
                <a:ext cx="113405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767F275-FA4C-4A8A-93A4-601C39504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570" y="2684887"/>
                <a:ext cx="1134053" cy="468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F69085D-DBB5-41C4-9D80-E77CB0D6F169}"/>
              </a:ext>
            </a:extLst>
          </p:cNvPr>
          <p:cNvCxnSpPr>
            <a:cxnSpLocks/>
          </p:cNvCxnSpPr>
          <p:nvPr/>
        </p:nvCxnSpPr>
        <p:spPr>
          <a:xfrm rot="16200000">
            <a:off x="10314867" y="2547672"/>
            <a:ext cx="0" cy="324000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8C9D3F0-A979-4B88-A60A-CC0060D0C449}"/>
                  </a:ext>
                </a:extLst>
              </p:cNvPr>
              <p:cNvSpPr/>
              <p:nvPr/>
            </p:nvSpPr>
            <p:spPr>
              <a:xfrm>
                <a:off x="9838677" y="4222021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8C9D3F0-A979-4B88-A60A-CC0060D0C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8677" y="4222021"/>
                <a:ext cx="740534" cy="468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7B81F44-DFF8-4455-B8DB-0FFEBDA74E6D}"/>
                  </a:ext>
                </a:extLst>
              </p:cNvPr>
              <p:cNvSpPr/>
              <p:nvPr/>
            </p:nvSpPr>
            <p:spPr>
              <a:xfrm>
                <a:off x="9144248" y="2047686"/>
                <a:ext cx="216398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7B81F44-DFF8-4455-B8DB-0FFEBDA74E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248" y="2047686"/>
                <a:ext cx="2163985" cy="468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3ECE2F5-233B-469D-9948-3A44B207BF38}"/>
                  </a:ext>
                </a:extLst>
              </p:cNvPr>
              <p:cNvSpPr txBox="1"/>
              <p:nvPr/>
            </p:nvSpPr>
            <p:spPr>
              <a:xfrm>
                <a:off x="2843324" y="4096350"/>
                <a:ext cx="40531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−15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+36=0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3ECE2F5-233B-469D-9948-3A44B207B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324" y="4096350"/>
                <a:ext cx="4053187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ADADEDC-04A4-4F7C-8F7F-6FA71A783318}"/>
                  </a:ext>
                </a:extLst>
              </p:cNvPr>
              <p:cNvSpPr/>
              <p:nvPr/>
            </p:nvSpPr>
            <p:spPr>
              <a:xfrm>
                <a:off x="2474710" y="4519191"/>
                <a:ext cx="173669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ADADEDC-04A4-4F7C-8F7F-6FA71A783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710" y="4519191"/>
                <a:ext cx="1736696" cy="468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2D3485-CF41-459F-89A2-ACE11771228F}"/>
              </a:ext>
            </a:extLst>
          </p:cNvPr>
          <p:cNvSpPr/>
          <p:nvPr/>
        </p:nvSpPr>
        <p:spPr>
          <a:xfrm>
            <a:off x="4125176" y="3413120"/>
            <a:ext cx="396049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8685854-075C-446B-A102-E2CB142A7CC6}"/>
                  </a:ext>
                </a:extLst>
              </p:cNvPr>
              <p:cNvSpPr/>
              <p:nvPr/>
            </p:nvSpPr>
            <p:spPr>
              <a:xfrm>
                <a:off x="4180806" y="4512492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8685854-075C-446B-A102-E2CB142A7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806" y="4512492"/>
                <a:ext cx="596485" cy="467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4352E1B-0BE4-4818-9FD0-356E7C93B2FA}"/>
                  </a:ext>
                </a:extLst>
              </p:cNvPr>
              <p:cNvSpPr/>
              <p:nvPr/>
            </p:nvSpPr>
            <p:spPr>
              <a:xfrm>
                <a:off x="4541586" y="4512492"/>
                <a:ext cx="797542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4352E1B-0BE4-4818-9FD0-356E7C93B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586" y="4512492"/>
                <a:ext cx="797542" cy="467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059CCAF-00C5-4E2E-9FB9-0C0FD5DDFCC1}"/>
              </a:ext>
            </a:extLst>
          </p:cNvPr>
          <p:cNvSpPr/>
          <p:nvPr/>
        </p:nvSpPr>
        <p:spPr>
          <a:xfrm>
            <a:off x="5023878" y="3399118"/>
            <a:ext cx="396049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0A7805A-8B94-4860-8D0A-A4C8BB538829}"/>
              </a:ext>
            </a:extLst>
          </p:cNvPr>
          <p:cNvSpPr/>
          <p:nvPr/>
        </p:nvSpPr>
        <p:spPr>
          <a:xfrm>
            <a:off x="5762317" y="3434398"/>
            <a:ext cx="759160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179FF54-EAE2-49FD-B05C-97BCC23CF68A}"/>
                  </a:ext>
                </a:extLst>
              </p:cNvPr>
              <p:cNvSpPr/>
              <p:nvPr/>
            </p:nvSpPr>
            <p:spPr>
              <a:xfrm>
                <a:off x="5215550" y="4540684"/>
                <a:ext cx="893253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179FF54-EAE2-49FD-B05C-97BCC23CF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50" y="4540684"/>
                <a:ext cx="893253" cy="46799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5120CB9-206C-4F2D-AEC9-ADDAB7A41BD3}"/>
                  </a:ext>
                </a:extLst>
              </p:cNvPr>
              <p:cNvSpPr/>
              <p:nvPr/>
            </p:nvSpPr>
            <p:spPr>
              <a:xfrm>
                <a:off x="6226657" y="4533833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5120CB9-206C-4F2D-AEC9-ADDAB7A41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657" y="4533833"/>
                <a:ext cx="740534" cy="468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E0A8A66-6183-48F6-BA9D-EAE9D3963839}"/>
              </a:ext>
            </a:extLst>
          </p:cNvPr>
          <p:cNvSpPr/>
          <p:nvPr/>
        </p:nvSpPr>
        <p:spPr>
          <a:xfrm>
            <a:off x="6756719" y="3460292"/>
            <a:ext cx="400321" cy="3768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170DFEA-C334-4646-B9CF-F0C7234F34AC}"/>
              </a:ext>
            </a:extLst>
          </p:cNvPr>
          <p:cNvSpPr/>
          <p:nvPr/>
        </p:nvSpPr>
        <p:spPr>
          <a:xfrm>
            <a:off x="10000321" y="4288199"/>
            <a:ext cx="400321" cy="3768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2354C12-24D7-4810-BDF8-B337F547E265}"/>
              </a:ext>
            </a:extLst>
          </p:cNvPr>
          <p:cNvSpPr/>
          <p:nvPr/>
        </p:nvSpPr>
        <p:spPr>
          <a:xfrm>
            <a:off x="8760749" y="2718188"/>
            <a:ext cx="3186763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30E83DB-70FE-4D15-97D9-F7C10BB584C7}"/>
              </a:ext>
            </a:extLst>
          </p:cNvPr>
          <p:cNvSpPr/>
          <p:nvPr/>
        </p:nvSpPr>
        <p:spPr>
          <a:xfrm>
            <a:off x="4144003" y="2377255"/>
            <a:ext cx="3186763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65346B7-DFE1-4A46-8D34-1271232D5F4C}"/>
              </a:ext>
            </a:extLst>
          </p:cNvPr>
          <p:cNvSpPr/>
          <p:nvPr/>
        </p:nvSpPr>
        <p:spPr>
          <a:xfrm>
            <a:off x="7735296" y="2718188"/>
            <a:ext cx="901600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DA1378F-0EE8-4E62-BFC4-7560342692D0}"/>
              </a:ext>
            </a:extLst>
          </p:cNvPr>
          <p:cNvSpPr/>
          <p:nvPr/>
        </p:nvSpPr>
        <p:spPr>
          <a:xfrm>
            <a:off x="3691232" y="2385044"/>
            <a:ext cx="268029" cy="4156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FDC80F7-12C9-4335-AE94-4A24C0E0784E}"/>
              </a:ext>
            </a:extLst>
          </p:cNvPr>
          <p:cNvSpPr/>
          <p:nvPr/>
        </p:nvSpPr>
        <p:spPr>
          <a:xfrm>
            <a:off x="9268661" y="2094454"/>
            <a:ext cx="1896724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9A4ABF53-3E5C-46BD-825A-13D8363D9BAC}"/>
              </a:ext>
            </a:extLst>
          </p:cNvPr>
          <p:cNvSpPr/>
          <p:nvPr/>
        </p:nvSpPr>
        <p:spPr>
          <a:xfrm>
            <a:off x="4132949" y="3396881"/>
            <a:ext cx="2450039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A2AE0B1-97D4-4BA1-959A-418ECDC1DFB6}"/>
              </a:ext>
            </a:extLst>
          </p:cNvPr>
          <p:cNvCxnSpPr>
            <a:cxnSpLocks/>
          </p:cNvCxnSpPr>
          <p:nvPr/>
        </p:nvCxnSpPr>
        <p:spPr>
          <a:xfrm rot="16200000">
            <a:off x="5168184" y="4134623"/>
            <a:ext cx="0" cy="1836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3ADA9EA-8D96-4BAD-9971-013541787371}"/>
                  </a:ext>
                </a:extLst>
              </p:cNvPr>
              <p:cNvSpPr/>
              <p:nvPr/>
            </p:nvSpPr>
            <p:spPr>
              <a:xfrm>
                <a:off x="2479586" y="5071001"/>
                <a:ext cx="173669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3ADA9EA-8D96-4BAD-9971-0135417873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586" y="5071001"/>
                <a:ext cx="1736696" cy="468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E83FEC3-FF62-4FB2-849B-B5F74DB8556E}"/>
              </a:ext>
            </a:extLst>
          </p:cNvPr>
          <p:cNvGrpSpPr/>
          <p:nvPr/>
        </p:nvGrpSpPr>
        <p:grpSpPr>
          <a:xfrm>
            <a:off x="10042466" y="4094551"/>
            <a:ext cx="1836000" cy="736955"/>
            <a:chOff x="7629570" y="4953324"/>
            <a:chExt cx="1836000" cy="7369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46C7759-EB53-4EF9-A22A-D5A79714830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547570" y="4243385"/>
              <a:ext cx="0" cy="1836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070EE-0542-4B0B-ABAA-9C639F24A5A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646098" y="5150279"/>
              <a:ext cx="0" cy="54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C02DC29-7C00-4CA8-AB23-AE3403CDEBE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65570" y="5147530"/>
              <a:ext cx="0" cy="54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F8E350-943A-40FA-A1CE-D41584D6E3A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579200" y="5161154"/>
              <a:ext cx="0" cy="18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C569CC1-7A42-4468-A8B8-33029A0DA38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579195" y="4953324"/>
              <a:ext cx="0" cy="18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82C8873-00F8-47B3-A03A-90A4E15FE731}"/>
                  </a:ext>
                </a:extLst>
              </p:cNvPr>
              <p:cNvSpPr/>
              <p:nvPr/>
            </p:nvSpPr>
            <p:spPr>
              <a:xfrm>
                <a:off x="10709854" y="4381171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82C8873-00F8-47B3-A03A-90A4E15FE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854" y="4381171"/>
                <a:ext cx="596485" cy="467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0D23900-6FFC-4EFD-BB69-E8954C423ABF}"/>
                  </a:ext>
                </a:extLst>
              </p:cNvPr>
              <p:cNvSpPr/>
              <p:nvPr/>
            </p:nvSpPr>
            <p:spPr>
              <a:xfrm>
                <a:off x="10348061" y="3687236"/>
                <a:ext cx="893253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− 12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0D23900-6FFC-4EFD-BB69-E8954C423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8061" y="3687236"/>
                <a:ext cx="893253" cy="467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43F25E3-0CC1-4BC0-B1F8-67177DC3B98D}"/>
                  </a:ext>
                </a:extLst>
              </p:cNvPr>
              <p:cNvSpPr/>
              <p:nvPr/>
            </p:nvSpPr>
            <p:spPr>
              <a:xfrm>
                <a:off x="9623506" y="4768697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43F25E3-0CC1-4BC0-B1F8-67177DC3B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506" y="4768697"/>
                <a:ext cx="596485" cy="467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B8636D5-09CF-4AEC-ABD6-F3195E8C90C3}"/>
                  </a:ext>
                </a:extLst>
              </p:cNvPr>
              <p:cNvSpPr/>
              <p:nvPr/>
            </p:nvSpPr>
            <p:spPr>
              <a:xfrm>
                <a:off x="11574505" y="4768697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B8636D5-09CF-4AEC-ABD6-F3195E8C9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505" y="4768697"/>
                <a:ext cx="596485" cy="467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2DEA08A-58DF-4099-A59E-4F80A8AE4306}"/>
                  </a:ext>
                </a:extLst>
              </p:cNvPr>
              <p:cNvSpPr/>
              <p:nvPr/>
            </p:nvSpPr>
            <p:spPr>
              <a:xfrm>
                <a:off x="3975884" y="5069683"/>
                <a:ext cx="1347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2DEA08A-58DF-4099-A59E-4F80A8AE43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884" y="5069683"/>
                <a:ext cx="1347354" cy="468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60DCC6F-05B1-47AA-A0F2-3DED59063416}"/>
                  </a:ext>
                </a:extLst>
              </p:cNvPr>
              <p:cNvSpPr/>
              <p:nvPr/>
            </p:nvSpPr>
            <p:spPr>
              <a:xfrm>
                <a:off x="5102651" y="5071001"/>
                <a:ext cx="1347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60DCC6F-05B1-47AA-A0F2-3DED59063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651" y="5071001"/>
                <a:ext cx="1347354" cy="468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97AD5D4-1442-4412-824E-6186CE1A3BC7}"/>
                  </a:ext>
                </a:extLst>
              </p:cNvPr>
              <p:cNvSpPr/>
              <p:nvPr/>
            </p:nvSpPr>
            <p:spPr>
              <a:xfrm>
                <a:off x="6282978" y="5058464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97AD5D4-1442-4412-824E-6186CE1A3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978" y="5058464"/>
                <a:ext cx="740534" cy="468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669D256-848A-4731-9BA9-287230CB4213}"/>
                  </a:ext>
                </a:extLst>
              </p:cNvPr>
              <p:cNvSpPr/>
              <p:nvPr/>
            </p:nvSpPr>
            <p:spPr>
              <a:xfrm>
                <a:off x="2474710" y="5552222"/>
                <a:ext cx="24306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669D256-848A-4731-9BA9-287230CB42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710" y="5552222"/>
                <a:ext cx="2430664" cy="468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514007F-52A1-4057-A948-ED514D2D55A8}"/>
                  </a:ext>
                </a:extLst>
              </p:cNvPr>
              <p:cNvSpPr/>
              <p:nvPr/>
            </p:nvSpPr>
            <p:spPr>
              <a:xfrm>
                <a:off x="4646998" y="5545069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514007F-52A1-4057-A948-ED514D2D55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98" y="5545069"/>
                <a:ext cx="740534" cy="468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A520A2D-2D85-4B9A-8FFB-F191FA516685}"/>
                  </a:ext>
                </a:extLst>
              </p:cNvPr>
              <p:cNvSpPr/>
              <p:nvPr/>
            </p:nvSpPr>
            <p:spPr>
              <a:xfrm>
                <a:off x="4968208" y="5539078"/>
                <a:ext cx="24306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A520A2D-2D85-4B9A-8FFB-F191FA5166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208" y="5539078"/>
                <a:ext cx="2430664" cy="468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82A08EB-D74C-4FBE-8231-12F43BCC54E2}"/>
                  </a:ext>
                </a:extLst>
              </p:cNvPr>
              <p:cNvSpPr/>
              <p:nvPr/>
            </p:nvSpPr>
            <p:spPr>
              <a:xfrm>
                <a:off x="6990267" y="5531925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82A08EB-D74C-4FBE-8231-12F43BCC5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267" y="5531925"/>
                <a:ext cx="740534" cy="4680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0327AF0-63EB-4DBD-9261-1F3F202D82FD}"/>
                  </a:ext>
                </a:extLst>
              </p:cNvPr>
              <p:cNvSpPr/>
              <p:nvPr/>
            </p:nvSpPr>
            <p:spPr>
              <a:xfrm>
                <a:off x="7311477" y="5539078"/>
                <a:ext cx="24306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0327AF0-63EB-4DBD-9261-1F3F202D8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477" y="5539078"/>
                <a:ext cx="2430664" cy="468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761BE8E-312B-43E1-BC58-156D190127CF}"/>
                  </a:ext>
                </a:extLst>
              </p:cNvPr>
              <p:cNvSpPr/>
              <p:nvPr/>
            </p:nvSpPr>
            <p:spPr>
              <a:xfrm>
                <a:off x="2535340" y="5966691"/>
                <a:ext cx="11286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761BE8E-312B-43E1-BC58-156D19012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340" y="5966691"/>
                <a:ext cx="1128686" cy="46800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B640F9E-E406-419B-BB5F-BB1D13130699}"/>
                  </a:ext>
                </a:extLst>
              </p:cNvPr>
              <p:cNvSpPr/>
              <p:nvPr/>
            </p:nvSpPr>
            <p:spPr>
              <a:xfrm>
                <a:off x="3499500" y="5984155"/>
                <a:ext cx="38108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B640F9E-E406-419B-BB5F-BB1D13130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500" y="5984155"/>
                <a:ext cx="381084" cy="46800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A72B037-0643-4E11-898A-ED21718BDF8B}"/>
                  </a:ext>
                </a:extLst>
              </p:cNvPr>
              <p:cNvSpPr/>
              <p:nvPr/>
            </p:nvSpPr>
            <p:spPr>
              <a:xfrm>
                <a:off x="3830322" y="5984155"/>
                <a:ext cx="38108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A72B037-0643-4E11-898A-ED21718BDF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322" y="5984155"/>
                <a:ext cx="381084" cy="46800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10A8524-B30A-41A4-8076-5E28D085B5A6}"/>
                  </a:ext>
                </a:extLst>
              </p:cNvPr>
              <p:cNvSpPr/>
              <p:nvPr/>
            </p:nvSpPr>
            <p:spPr>
              <a:xfrm>
                <a:off x="4161144" y="5984155"/>
                <a:ext cx="67898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10A8524-B30A-41A4-8076-5E28D085B5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144" y="5984155"/>
                <a:ext cx="678980" cy="46800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217EC469-BFA8-496E-B906-3446A5679743}"/>
              </a:ext>
            </a:extLst>
          </p:cNvPr>
          <p:cNvSpPr/>
          <p:nvPr/>
        </p:nvSpPr>
        <p:spPr>
          <a:xfrm>
            <a:off x="2940201" y="5122111"/>
            <a:ext cx="1128686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28019D88-9D4B-4790-BCFC-2302B1DC6682}"/>
              </a:ext>
            </a:extLst>
          </p:cNvPr>
          <p:cNvSpPr/>
          <p:nvPr/>
        </p:nvSpPr>
        <p:spPr>
          <a:xfrm>
            <a:off x="4095124" y="5122110"/>
            <a:ext cx="1128686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D3B8726-2508-470C-953E-291F4084BADE}"/>
              </a:ext>
            </a:extLst>
          </p:cNvPr>
          <p:cNvSpPr/>
          <p:nvPr/>
        </p:nvSpPr>
        <p:spPr>
          <a:xfrm>
            <a:off x="5199729" y="5120012"/>
            <a:ext cx="1128686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B020297-74EF-43EA-9CC7-6B5F3F7AEADE}"/>
              </a:ext>
            </a:extLst>
          </p:cNvPr>
          <p:cNvSpPr/>
          <p:nvPr/>
        </p:nvSpPr>
        <p:spPr>
          <a:xfrm>
            <a:off x="2932413" y="5607823"/>
            <a:ext cx="1844877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F1D1320C-9E57-4693-85CC-F6D6FC039B13}"/>
              </a:ext>
            </a:extLst>
          </p:cNvPr>
          <p:cNvSpPr/>
          <p:nvPr/>
        </p:nvSpPr>
        <p:spPr>
          <a:xfrm>
            <a:off x="5266461" y="5605820"/>
            <a:ext cx="1844877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3C9BA191-B867-4C24-A92B-C0AAA41AD8C2}"/>
              </a:ext>
            </a:extLst>
          </p:cNvPr>
          <p:cNvSpPr/>
          <p:nvPr/>
        </p:nvSpPr>
        <p:spPr>
          <a:xfrm>
            <a:off x="7626387" y="5594147"/>
            <a:ext cx="1844877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81738841-8FC7-4ACA-80A9-54027335F478}"/>
                  </a:ext>
                </a:extLst>
              </p:cNvPr>
              <p:cNvSpPr/>
              <p:nvPr/>
            </p:nvSpPr>
            <p:spPr>
              <a:xfrm>
                <a:off x="9378464" y="2009874"/>
                <a:ext cx="2556403" cy="1463612"/>
              </a:xfrm>
              <a:prstGeom prst="wedgeRoundRectCallout">
                <a:avLst>
                  <a:gd name="adj1" fmla="val 10402"/>
                  <a:gd name="adj2" fmla="val 68660"/>
                  <a:gd name="adj3" fmla="val 16667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rgbClr val="002060"/>
                    </a:solidFill>
                  </a:rPr>
                  <a:t>Multiplication of coefficient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st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term and last term </a:t>
                </a:r>
              </a:p>
            </p:txBody>
          </p:sp>
        </mc:Choice>
        <mc:Fallback xmlns="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81738841-8FC7-4ACA-80A9-54027335F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464" y="2009874"/>
                <a:ext cx="2556403" cy="1463612"/>
              </a:xfrm>
              <a:prstGeom prst="wedgeRoundRectCallout">
                <a:avLst>
                  <a:gd name="adj1" fmla="val 10402"/>
                  <a:gd name="adj2" fmla="val 68660"/>
                  <a:gd name="adj3" fmla="val 16667"/>
                </a:avLst>
              </a:prstGeom>
              <a:blipFill>
                <a:blip r:embed="rId45"/>
                <a:stretch>
                  <a:fillRect r="-28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76909AB-0803-4127-B55D-2435BFEA6575}"/>
              </a:ext>
            </a:extLst>
          </p:cNvPr>
          <p:cNvGrpSpPr/>
          <p:nvPr/>
        </p:nvGrpSpPr>
        <p:grpSpPr>
          <a:xfrm>
            <a:off x="9556123" y="5201800"/>
            <a:ext cx="2352774" cy="1091723"/>
            <a:chOff x="7285802" y="4509184"/>
            <a:chExt cx="2352774" cy="1091723"/>
          </a:xfrm>
        </p:grpSpPr>
        <p:sp>
          <p:nvSpPr>
            <p:cNvPr id="101" name="Speech Bubble: Rectangle with Corners Rounded 100">
              <a:extLst>
                <a:ext uri="{FF2B5EF4-FFF2-40B4-BE49-F238E27FC236}">
                  <a16:creationId xmlns:a16="http://schemas.microsoft.com/office/drawing/2014/main" id="{BB3BC4E2-76D4-4587-A4C5-AD6EF7707104}"/>
                </a:ext>
              </a:extLst>
            </p:cNvPr>
            <p:cNvSpPr/>
            <p:nvPr/>
          </p:nvSpPr>
          <p:spPr>
            <a:xfrm flipV="1">
              <a:off x="7285802" y="4509184"/>
              <a:ext cx="2352774" cy="1077029"/>
            </a:xfrm>
            <a:prstGeom prst="wedgeRoundRectCallout">
              <a:avLst>
                <a:gd name="adj1" fmla="val 11338"/>
                <a:gd name="adj2" fmla="val 86742"/>
                <a:gd name="adj3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endParaRPr lang="en-IN" sz="2400" dirty="0">
                <a:solidFill>
                  <a:srgbClr val="002060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3C23518-B0C9-45DA-B3D5-4F11EF12ED7F}"/>
                </a:ext>
              </a:extLst>
            </p:cNvPr>
            <p:cNvSpPr/>
            <p:nvPr/>
          </p:nvSpPr>
          <p:spPr>
            <a:xfrm>
              <a:off x="7436915" y="4635560"/>
              <a:ext cx="2164913" cy="96534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b="0" i="0" dirty="0">
                  <a:solidFill>
                    <a:srgbClr val="002060"/>
                  </a:solidFill>
                  <a:latin typeface="+mj-lt"/>
                </a:rPr>
                <a:t>Coefficient of middle term</a:t>
              </a:r>
              <a:endParaRPr lang="en-IN" sz="2800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84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0.11445 -0.1129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6" y="-564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500"/>
                            </p:stCondLst>
                            <p:childTnLst>
                              <p:par>
                                <p:cTn id="2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9" grpId="0" animBg="1"/>
      <p:bldP spid="14" grpId="0"/>
      <p:bldP spid="15" grpId="0"/>
      <p:bldP spid="16" grpId="0"/>
      <p:bldP spid="18" grpId="0"/>
      <p:bldP spid="21" grpId="0"/>
      <p:bldP spid="21" grpId="1"/>
      <p:bldP spid="21" grpId="2"/>
      <p:bldP spid="21" grpId="3"/>
      <p:bldP spid="21" grpId="4"/>
      <p:bldP spid="22" grpId="0"/>
      <p:bldP spid="29" grpId="0"/>
      <p:bldP spid="29" grpId="1"/>
      <p:bldP spid="30" grpId="0"/>
      <p:bldP spid="30" grpId="1"/>
      <p:bldP spid="31" grpId="0"/>
      <p:bldP spid="31" grpId="1"/>
      <p:bldP spid="3" grpId="0" animBg="1"/>
      <p:bldP spid="3" grpId="1" animBg="1"/>
      <p:bldP spid="26" grpId="0" animBg="1"/>
      <p:bldP spid="26" grpId="1" animBg="1"/>
      <p:bldP spid="27" grpId="0"/>
      <p:bldP spid="38" grpId="0" animBg="1"/>
      <p:bldP spid="38" grpId="1" animBg="1"/>
      <p:bldP spid="39" grpId="0" animBg="1"/>
      <p:bldP spid="39" grpId="1" animBg="1"/>
      <p:bldP spid="39" grpId="2" animBg="1"/>
      <p:bldP spid="39" grpId="3" animBg="1"/>
      <p:bldP spid="40" grpId="0"/>
      <p:bldP spid="41" grpId="0" animBg="1"/>
      <p:bldP spid="41" grpId="1" animBg="1"/>
      <p:bldP spid="42" grpId="0"/>
      <p:bldP spid="43" grpId="0" animBg="1"/>
      <p:bldP spid="43" grpId="1" animBg="1"/>
      <p:bldP spid="44" grpId="0"/>
      <p:bldP spid="47" grpId="0"/>
      <p:bldP spid="47" grpId="1"/>
      <p:bldP spid="49" grpId="0"/>
      <p:bldP spid="49" grpId="1"/>
      <p:bldP spid="51" grpId="0"/>
      <p:bldP spid="51" grpId="1"/>
      <p:bldP spid="52" grpId="0"/>
      <p:bldP spid="52" grpId="1"/>
      <p:bldP spid="53" grpId="0"/>
      <p:bldP spid="54" grpId="0"/>
      <p:bldP spid="56" grpId="0" animBg="1"/>
      <p:bldP spid="56" grpId="1" animBg="1"/>
      <p:bldP spid="57" grpId="0"/>
      <p:bldP spid="59" grpId="0"/>
      <p:bldP spid="60" grpId="0" animBg="1"/>
      <p:bldP spid="60" grpId="1" animBg="1"/>
      <p:bldP spid="61" grpId="0" animBg="1"/>
      <p:bldP spid="61" grpId="1" animBg="1"/>
      <p:bldP spid="62" grpId="0"/>
      <p:bldP spid="63" grpId="0"/>
      <p:bldP spid="64" grpId="0" animBg="1"/>
      <p:bldP spid="64" grpId="1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8" grpId="0" animBg="1"/>
      <p:bldP spid="68" grpId="1" animBg="1"/>
      <p:bldP spid="68" grpId="2" animBg="1"/>
      <p:bldP spid="69" grpId="0" animBg="1"/>
      <p:bldP spid="69" grpId="1" animBg="1"/>
      <p:bldP spid="70" grpId="0" animBg="1"/>
      <p:bldP spid="70" grpId="1" animBg="1"/>
      <p:bldP spid="70" grpId="2" animBg="1"/>
      <p:bldP spid="71" grpId="0" animBg="1"/>
      <p:bldP spid="71" grpId="1" animBg="1"/>
      <p:bldP spid="73" grpId="0"/>
      <p:bldP spid="77" grpId="0"/>
      <p:bldP spid="78" grpId="0"/>
      <p:bldP spid="79" grpId="0"/>
      <p:bldP spid="80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6" grpId="0" animBg="1"/>
      <p:bldP spid="6" grpId="1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7291B-B4F2-709B-06CA-832CD757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Procedure to perform Gauss – Seidel Method 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2F340E3-6A2D-DA91-860D-0BC5FD57466E}"/>
              </a:ext>
            </a:extLst>
          </p:cNvPr>
          <p:cNvSpPr txBox="1">
            <a:spLocks/>
          </p:cNvSpPr>
          <p:nvPr/>
        </p:nvSpPr>
        <p:spPr>
          <a:xfrm>
            <a:off x="153734" y="3388780"/>
            <a:ext cx="11653260" cy="53985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b="1" dirty="0">
                <a:solidFill>
                  <a:srgbClr val="002060"/>
                </a:solidFill>
              </a:rPr>
              <a:t>(1) </a:t>
            </a:r>
            <a:r>
              <a:rPr lang="en-IN" sz="2800" dirty="0">
                <a:solidFill>
                  <a:srgbClr val="FF0000"/>
                </a:solidFill>
              </a:rPr>
              <a:t>Check</a:t>
            </a:r>
            <a:r>
              <a:rPr lang="en-IN" sz="2800" dirty="0">
                <a:solidFill>
                  <a:srgbClr val="002060"/>
                </a:solidFill>
              </a:rPr>
              <a:t> whether the given system or co-efficient matrix is </a:t>
            </a:r>
            <a:r>
              <a:rPr lang="en-IN" sz="2800" dirty="0">
                <a:solidFill>
                  <a:srgbClr val="FF0000"/>
                </a:solidFill>
              </a:rPr>
              <a:t>diagonally dominant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DE00B-FE4A-F4CE-6135-6276B8B992C6}"/>
              </a:ext>
            </a:extLst>
          </p:cNvPr>
          <p:cNvSpPr txBox="1"/>
          <p:nvPr/>
        </p:nvSpPr>
        <p:spPr>
          <a:xfrm>
            <a:off x="626065" y="3874039"/>
            <a:ext cx="1108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or not.</a:t>
            </a:r>
            <a:endParaRPr lang="en-IN" sz="28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EE0DF51-9201-EF75-3999-F6A5CFF24CAE}"/>
              </a:ext>
            </a:extLst>
          </p:cNvPr>
          <p:cNvSpPr txBox="1">
            <a:spLocks/>
          </p:cNvSpPr>
          <p:nvPr/>
        </p:nvSpPr>
        <p:spPr>
          <a:xfrm>
            <a:off x="153734" y="4329969"/>
            <a:ext cx="10943576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IN" sz="2800" dirty="0">
                <a:solidFill>
                  <a:srgbClr val="002060"/>
                </a:solidFill>
              </a:rPr>
              <a:t> If the given system is not diagonally dominant then make it diagonally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ED43E-9EAC-F8B1-AF8E-AC4827610EE3}"/>
              </a:ext>
            </a:extLst>
          </p:cNvPr>
          <p:cNvSpPr txBox="1"/>
          <p:nvPr/>
        </p:nvSpPr>
        <p:spPr>
          <a:xfrm>
            <a:off x="1035496" y="4945633"/>
            <a:ext cx="66031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dominant by </a:t>
            </a:r>
            <a:r>
              <a:rPr lang="en-IN" sz="2800" dirty="0">
                <a:solidFill>
                  <a:srgbClr val="FF0000"/>
                </a:solidFill>
              </a:rPr>
              <a:t>interchanging equations</a:t>
            </a:r>
            <a:r>
              <a:rPr lang="en-IN" sz="2800" dirty="0">
                <a:solidFill>
                  <a:srgbClr val="002060"/>
                </a:solidFill>
              </a:rPr>
              <a:t>.</a:t>
            </a:r>
            <a:endParaRPr lang="en-IN" sz="28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C77FF64-97CE-81BE-4CC3-3B7857F98C49}"/>
              </a:ext>
            </a:extLst>
          </p:cNvPr>
          <p:cNvSpPr txBox="1">
            <a:spLocks/>
          </p:cNvSpPr>
          <p:nvPr/>
        </p:nvSpPr>
        <p:spPr>
          <a:xfrm>
            <a:off x="153734" y="5482501"/>
            <a:ext cx="11060718" cy="614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IN" sz="2800" dirty="0">
                <a:solidFill>
                  <a:srgbClr val="002060"/>
                </a:solidFill>
              </a:rPr>
              <a:t> In that case, consider the </a:t>
            </a:r>
            <a:r>
              <a:rPr lang="en-IN" sz="2800" dirty="0">
                <a:solidFill>
                  <a:srgbClr val="FF0000"/>
                </a:solidFill>
              </a:rPr>
              <a:t>revised system</a:t>
            </a:r>
            <a:r>
              <a:rPr lang="en-IN" sz="2800" dirty="0">
                <a:solidFill>
                  <a:srgbClr val="002060"/>
                </a:solidFill>
              </a:rPr>
              <a:t> of linear equations for further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CDAA0-FFA9-ECC4-1949-3CAF47AFB252}"/>
              </a:ext>
            </a:extLst>
          </p:cNvPr>
          <p:cNvSpPr txBox="1"/>
          <p:nvPr/>
        </p:nvSpPr>
        <p:spPr>
          <a:xfrm>
            <a:off x="1035496" y="6028625"/>
            <a:ext cx="20761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calculations.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7B2D8BF-38BE-12D9-CF4A-51F37AFC9C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522" y="801249"/>
                <a:ext cx="11715683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IN" sz="2800" dirty="0">
                    <a:solidFill>
                      <a:srgbClr val="002060"/>
                    </a:solidFill>
                  </a:rPr>
                  <a:t>Consider the system of linear equations with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equations and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variables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7B2D8BF-38BE-12D9-CF4A-51F37AFC9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22" y="801249"/>
                <a:ext cx="11715683" cy="539851"/>
              </a:xfrm>
              <a:prstGeom prst="rect">
                <a:avLst/>
              </a:prstGeom>
              <a:blipFill>
                <a:blip r:embed="rId2"/>
                <a:stretch>
                  <a:fillRect l="-937" t="-13483" b="-2584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FAF20D36-C0B3-2526-D87C-CECC4F9E0B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89431" y="1521558"/>
                <a:ext cx="4103771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FAF20D36-C0B3-2526-D87C-CECC4F9E0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431" y="1521558"/>
                <a:ext cx="4103771" cy="539851"/>
              </a:xfrm>
              <a:prstGeom prst="rect">
                <a:avLst/>
              </a:prstGeom>
              <a:blipFill>
                <a:blip r:embed="rId3"/>
                <a:stretch>
                  <a:fillRect b="-568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2AF14302-B109-6091-B5ED-1353C7B34A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89430" y="2126644"/>
                <a:ext cx="4103771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2AF14302-B109-6091-B5ED-1353C7B34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430" y="2126644"/>
                <a:ext cx="4103771" cy="539851"/>
              </a:xfrm>
              <a:prstGeom prst="rect">
                <a:avLst/>
              </a:prstGeom>
              <a:blipFill>
                <a:blip r:embed="rId4"/>
                <a:stretch>
                  <a:fillRect b="-681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A5ED41FA-DE46-EE34-33D3-A11B4E9667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89430" y="2731730"/>
                <a:ext cx="4103771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A5ED41FA-DE46-EE34-33D3-A11B4E966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430" y="2731730"/>
                <a:ext cx="4103771" cy="539851"/>
              </a:xfrm>
              <a:prstGeom prst="rect">
                <a:avLst/>
              </a:prstGeom>
              <a:blipFill>
                <a:blip r:embed="rId5"/>
                <a:stretch>
                  <a:fillRect b="-561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31E1B6F1-A10C-54B4-A232-E7C9388A8BBB}"/>
              </a:ext>
            </a:extLst>
          </p:cNvPr>
          <p:cNvSpPr/>
          <p:nvPr/>
        </p:nvSpPr>
        <p:spPr>
          <a:xfrm>
            <a:off x="7556724" y="1585913"/>
            <a:ext cx="491320" cy="1621313"/>
          </a:xfrm>
          <a:prstGeom prst="rightBrace">
            <a:avLst>
              <a:gd name="adj1" fmla="val 43889"/>
              <a:gd name="adj2" fmla="val 493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198F260E-4B55-9674-2FA4-AA2D09A89D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93454" y="2126643"/>
                <a:ext cx="877592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198F260E-4B55-9674-2FA4-AA2D09A89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54" y="2126643"/>
                <a:ext cx="877592" cy="5398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41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3" grpId="0"/>
      <p:bldP spid="6" grpId="0"/>
      <p:bldP spid="9" grpId="0"/>
      <p:bldP spid="11" grpId="0"/>
      <p:bldP spid="12" grpId="0"/>
      <p:bldP spid="13" grpId="0" animBg="1"/>
      <p:bldP spid="14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3456-201C-C495-9DD1-3389C4A8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Procedure to perform Gauss – Seidel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0946A9EE-B671-8C32-A0E2-E1222B916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463" y="879793"/>
                <a:ext cx="7886477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b="1" dirty="0">
                    <a:solidFill>
                      <a:srgbClr val="002060"/>
                    </a:solidFill>
                  </a:rPr>
                  <a:t>(2)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To solve the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, write the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as 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0946A9EE-B671-8C32-A0E2-E1222B916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3" y="879793"/>
                <a:ext cx="7886477" cy="539851"/>
              </a:xfrm>
              <a:prstGeom prst="rect">
                <a:avLst/>
              </a:prstGeom>
              <a:blipFill>
                <a:blip r:embed="rId2"/>
                <a:stretch>
                  <a:fillRect l="-1623" t="-13483" b="-2584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B5A9C9F-43E8-4DAB-11EE-2B12F292D8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6897" y="1969989"/>
                <a:ext cx="4096034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B5A9C9F-43E8-4DAB-11EE-2B12F292D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897" y="1969989"/>
                <a:ext cx="4096034" cy="841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3FE6FBCC-F898-C67A-28F4-1826DB8BD1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6897" y="3625841"/>
                <a:ext cx="4096034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3FE6FBCC-F898-C67A-28F4-1826DB8BD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897" y="3625841"/>
                <a:ext cx="4096034" cy="8414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0C1D1957-853C-EB43-C566-C64474FBE4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4193" y="5281693"/>
                <a:ext cx="4096034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0C1D1957-853C-EB43-C566-C64474FBE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193" y="5281693"/>
                <a:ext cx="4096034" cy="8414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E34B334-4356-EF9C-A132-EDBDDC14498F}"/>
              </a:ext>
            </a:extLst>
          </p:cNvPr>
          <p:cNvGrpSpPr/>
          <p:nvPr/>
        </p:nvGrpSpPr>
        <p:grpSpPr>
          <a:xfrm>
            <a:off x="8455133" y="4193549"/>
            <a:ext cx="3682076" cy="2341416"/>
            <a:chOff x="6468790" y="4183790"/>
            <a:chExt cx="3682076" cy="234141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FA5D713-5FF9-27E3-340F-84609F925AE5}"/>
                </a:ext>
              </a:extLst>
            </p:cNvPr>
            <p:cNvSpPr/>
            <p:nvPr/>
          </p:nvSpPr>
          <p:spPr>
            <a:xfrm>
              <a:off x="6468790" y="4183790"/>
              <a:ext cx="3682076" cy="234141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8A31452-C158-0918-C204-A55A8C04A5D2}"/>
                    </a:ext>
                  </a:extLst>
                </p:cNvPr>
                <p:cNvSpPr txBox="1"/>
                <p:nvPr/>
              </p:nvSpPr>
              <p:spPr>
                <a:xfrm>
                  <a:off x="6633504" y="4183790"/>
                  <a:ext cx="3437208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8A31452-C158-0918-C204-A55A8C04A5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3504" y="4183790"/>
                  <a:ext cx="3437208" cy="73866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D22491-E9BE-A6B6-EEBC-7CCB8A510425}"/>
                    </a:ext>
                  </a:extLst>
                </p:cNvPr>
                <p:cNvSpPr txBox="1"/>
                <p:nvPr/>
              </p:nvSpPr>
              <p:spPr>
                <a:xfrm>
                  <a:off x="6585736" y="5687206"/>
                  <a:ext cx="3464504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4D22491-E9BE-A6B6-EEBC-7CCB8A510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5736" y="5687206"/>
                  <a:ext cx="3464504" cy="73866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408EE64-E81E-1623-F392-67DD62555E73}"/>
                    </a:ext>
                  </a:extLst>
                </p:cNvPr>
                <p:cNvSpPr txBox="1"/>
                <p:nvPr/>
              </p:nvSpPr>
              <p:spPr>
                <a:xfrm>
                  <a:off x="6613032" y="4948542"/>
                  <a:ext cx="3437208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408EE64-E81E-1623-F392-67DD62555E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3032" y="4948542"/>
                  <a:ext cx="3437208" cy="7386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87AB652-306F-460D-E40F-8E7C8F422EBE}"/>
              </a:ext>
            </a:extLst>
          </p:cNvPr>
          <p:cNvSpPr/>
          <p:nvPr/>
        </p:nvSpPr>
        <p:spPr>
          <a:xfrm>
            <a:off x="8599375" y="4378273"/>
            <a:ext cx="3409912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0F0EBE-6E49-8A4C-730A-42908E202A6A}"/>
              </a:ext>
            </a:extLst>
          </p:cNvPr>
          <p:cNvSpPr/>
          <p:nvPr/>
        </p:nvSpPr>
        <p:spPr>
          <a:xfrm>
            <a:off x="8615049" y="5136626"/>
            <a:ext cx="3421534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B508FEA-7B1F-F59E-FDC7-3DE99C5AF824}"/>
              </a:ext>
            </a:extLst>
          </p:cNvPr>
          <p:cNvSpPr/>
          <p:nvPr/>
        </p:nvSpPr>
        <p:spPr>
          <a:xfrm>
            <a:off x="8644963" y="5861642"/>
            <a:ext cx="3364324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84168C-8083-3217-3892-A76A40D155B9}"/>
                  </a:ext>
                </a:extLst>
              </p:cNvPr>
              <p:cNvSpPr txBox="1"/>
              <p:nvPr/>
            </p:nvSpPr>
            <p:spPr>
              <a:xfrm>
                <a:off x="10838248" y="5703363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84168C-8083-3217-3892-A76A40D15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248" y="5703363"/>
                <a:ext cx="374919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E043EA-6FD0-3C90-8960-8F8976AB422E}"/>
                  </a:ext>
                </a:extLst>
              </p:cNvPr>
              <p:cNvSpPr txBox="1"/>
              <p:nvPr/>
            </p:nvSpPr>
            <p:spPr>
              <a:xfrm>
                <a:off x="8988472" y="4202790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E043EA-6FD0-3C90-8960-8F8976AB4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472" y="4202790"/>
                <a:ext cx="374919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F5C5D9-143C-E1D8-8B1B-62178BC2D1E5}"/>
                  </a:ext>
                </a:extLst>
              </p:cNvPr>
              <p:cNvSpPr txBox="1"/>
              <p:nvPr/>
            </p:nvSpPr>
            <p:spPr>
              <a:xfrm>
                <a:off x="9915491" y="4968502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F5C5D9-143C-E1D8-8B1B-62178BC2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491" y="4968502"/>
                <a:ext cx="374919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0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4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7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3456-201C-C495-9DD1-3389C4A8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Procedure to perform Gauss – Seidel Method 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946A9EE-B671-8C32-A0E2-E1222B916452}"/>
              </a:ext>
            </a:extLst>
          </p:cNvPr>
          <p:cNvSpPr txBox="1">
            <a:spLocks/>
          </p:cNvSpPr>
          <p:nvPr/>
        </p:nvSpPr>
        <p:spPr>
          <a:xfrm>
            <a:off x="97463" y="879793"/>
            <a:ext cx="7886477" cy="53985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b="1" dirty="0">
                <a:solidFill>
                  <a:srgbClr val="002060"/>
                </a:solidFill>
              </a:rPr>
              <a:t>(3)</a:t>
            </a:r>
            <a:r>
              <a:rPr lang="en-IN" sz="2800" dirty="0">
                <a:solidFill>
                  <a:srgbClr val="002060"/>
                </a:solidFill>
              </a:rPr>
              <a:t>  In general,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B5A9C9F-43E8-4DAB-11EE-2B12F292D8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9122" y="1588236"/>
                <a:ext cx="4681182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B5A9C9F-43E8-4DAB-11EE-2B12F292D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122" y="1588236"/>
                <a:ext cx="4681182" cy="8414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3FE6FBCC-F898-C67A-28F4-1826DB8BD1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3712" y="3400178"/>
                <a:ext cx="4926842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3FE6FBCC-F898-C67A-28F4-1826DB8BD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712" y="3400178"/>
                <a:ext cx="4926842" cy="841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0C1D1957-853C-EB43-C566-C64474FBE4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41008" y="5209086"/>
                <a:ext cx="5268038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0C1D1957-853C-EB43-C566-C64474FBE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008" y="5209086"/>
                <a:ext cx="5268038" cy="8414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8F1FD3F7-0A26-B203-FB46-A07E335CABEF}"/>
              </a:ext>
            </a:extLst>
          </p:cNvPr>
          <p:cNvSpPr/>
          <p:nvPr/>
        </p:nvSpPr>
        <p:spPr>
          <a:xfrm>
            <a:off x="8345607" y="1588236"/>
            <a:ext cx="491320" cy="4462297"/>
          </a:xfrm>
          <a:prstGeom prst="rightBrace">
            <a:avLst>
              <a:gd name="adj1" fmla="val 43889"/>
              <a:gd name="adj2" fmla="val 493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97997FD6-0307-AD96-B281-D960F79CF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89242" y="3535810"/>
                <a:ext cx="746077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97997FD6-0307-AD96-B281-D960F79CF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242" y="3535810"/>
                <a:ext cx="746077" cy="539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8168CFC-2F8D-E568-EB1F-9274617387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57482" y="5771103"/>
                <a:ext cx="3002505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1, 2, …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8168CFC-2F8D-E568-EB1F-927461738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482" y="5771103"/>
                <a:ext cx="3002505" cy="841447"/>
              </a:xfrm>
              <a:prstGeom prst="rect">
                <a:avLst/>
              </a:prstGeom>
              <a:blipFill>
                <a:blip r:embed="rId6"/>
                <a:stretch>
                  <a:fillRect l="-405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75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 animBg="1"/>
      <p:bldP spid="9" grpId="0"/>
      <p:bldP spid="3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59BD157-C1F4-1861-4A81-2A0DF81FEACA}"/>
              </a:ext>
            </a:extLst>
          </p:cNvPr>
          <p:cNvGrpSpPr/>
          <p:nvPr/>
        </p:nvGrpSpPr>
        <p:grpSpPr>
          <a:xfrm>
            <a:off x="9261675" y="4681228"/>
            <a:ext cx="2849977" cy="1897375"/>
            <a:chOff x="6096000" y="4180148"/>
            <a:chExt cx="2849977" cy="1897375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C5F57B9-562E-A9C4-8052-37F1B79F0C08}"/>
                </a:ext>
              </a:extLst>
            </p:cNvPr>
            <p:cNvSpPr/>
            <p:nvPr/>
          </p:nvSpPr>
          <p:spPr>
            <a:xfrm>
              <a:off x="6096000" y="4180148"/>
              <a:ext cx="2849977" cy="189737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D6F9D8A-2849-E0A3-AD47-E93863B33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5664" y="4351971"/>
              <a:ext cx="2670648" cy="15810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5AA9D3-49D2-6D9B-3DE1-DA16C0C0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Procedure to perform Gauss – Seidel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DC0FE7C5-B704-1D28-D033-12BAE30790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110" y="797905"/>
                <a:ext cx="12192000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b="1" dirty="0">
                    <a:solidFill>
                      <a:srgbClr val="002060"/>
                    </a:solidFill>
                  </a:rPr>
                  <a:t>(4)  </a:t>
                </a:r>
                <a:r>
                  <a:rPr lang="en-IN" sz="2800" dirty="0">
                    <a:solidFill>
                      <a:srgbClr val="002060"/>
                    </a:solidFill>
                  </a:rPr>
                  <a:t>For iteration: 1 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start with initial approximations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DC0FE7C5-B704-1D28-D033-12BAE3079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0" y="797905"/>
                <a:ext cx="12192000" cy="539851"/>
              </a:xfrm>
              <a:prstGeom prst="rect">
                <a:avLst/>
              </a:prstGeom>
              <a:blipFill>
                <a:blip r:embed="rId3"/>
                <a:stretch>
                  <a:fillRect l="-1000" t="-13636" b="-2613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FEAD642-56FE-16EA-F103-118F77F5B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15" y="1366732"/>
                <a:ext cx="6658181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and put it in the equation of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FEAD642-56FE-16EA-F103-118F77F5B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15" y="1366732"/>
                <a:ext cx="6658181" cy="539851"/>
              </a:xfrm>
              <a:prstGeom prst="rect">
                <a:avLst/>
              </a:prstGeom>
              <a:blipFill>
                <a:blip r:embed="rId4"/>
                <a:stretch>
                  <a:fillRect l="-1832" t="-13483" b="-2471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717A0F94-5162-E6BE-2E3B-4499764C9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941" y="1994648"/>
                <a:ext cx="2790613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717A0F94-5162-E6BE-2E3B-4499764C9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41" y="1994648"/>
                <a:ext cx="2790613" cy="71120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C6404D8D-4C1B-859F-CB8D-3DE06A80B9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41179" y="2846586"/>
                <a:ext cx="4437230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C6404D8D-4C1B-859F-CB8D-3DE06A80B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179" y="2846586"/>
                <a:ext cx="4437230" cy="841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306A8995-5877-88BE-FFEB-CF49B99B3A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588" y="4091846"/>
                <a:ext cx="11189026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Now, substitute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the equation of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306A8995-5877-88BE-FFEB-CF49B99B3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88" y="4091846"/>
                <a:ext cx="11189026" cy="711200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DCB45B7B-98C8-273C-E4E3-D13AAD10B5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91107" y="5329693"/>
                <a:ext cx="4881881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DCB45B7B-98C8-273C-E4E3-D13AAD10B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107" y="5329693"/>
                <a:ext cx="4881881" cy="8414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010754-CD53-0DB8-8AC5-B7706E5A4A0D}"/>
              </a:ext>
            </a:extLst>
          </p:cNvPr>
          <p:cNvSpPr/>
          <p:nvPr/>
        </p:nvSpPr>
        <p:spPr>
          <a:xfrm>
            <a:off x="9364988" y="4803048"/>
            <a:ext cx="2331143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EDCEF98-F4AA-64F9-C490-DA18A551712B}"/>
              </a:ext>
            </a:extLst>
          </p:cNvPr>
          <p:cNvSpPr/>
          <p:nvPr/>
        </p:nvSpPr>
        <p:spPr>
          <a:xfrm>
            <a:off x="9367609" y="5379696"/>
            <a:ext cx="2478648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43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3" grpId="0"/>
      <p:bldP spid="3" grpId="0"/>
      <p:bldP spid="6" grpId="0"/>
      <p:bldP spid="20" grpId="0" animBg="1"/>
      <p:bldP spid="20" grpId="1" animBg="1"/>
      <p:bldP spid="21" grpId="0" animBg="1"/>
      <p:bldP spid="21" grpId="1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A9D3-49D2-6D9B-3DE1-DA16C0C0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Procedure to perform Gauss – Seidel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306A8995-5877-88BE-FFEB-CF49B99B3A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28768" y="711201"/>
                <a:ext cx="11189026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 Now, substitute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the equation of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306A8995-5877-88BE-FFEB-CF49B99B3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8768" y="711201"/>
                <a:ext cx="11189026" cy="711200"/>
              </a:xfrm>
              <a:prstGeom prst="rect">
                <a:avLst/>
              </a:prstGeom>
              <a:blipFill>
                <a:blip r:embed="rId2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72AFD971-0110-FD82-D446-B6A292BE80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3410" y="1808239"/>
                <a:ext cx="4956411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72AFD971-0110-FD82-D446-B6A292BE8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410" y="1808239"/>
                <a:ext cx="4956411" cy="841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7357F0C-324E-F4B2-A989-5753A66BEB7C}"/>
              </a:ext>
            </a:extLst>
          </p:cNvPr>
          <p:cNvSpPr txBox="1"/>
          <p:nvPr/>
        </p:nvSpPr>
        <p:spPr>
          <a:xfrm>
            <a:off x="703843" y="3502092"/>
            <a:ext cx="47601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the desired </a:t>
            </a:r>
            <a:r>
              <a:rPr lang="en-US" sz="2800" dirty="0">
                <a:solidFill>
                  <a:srgbClr val="FF0000"/>
                </a:solidFill>
              </a:rPr>
              <a:t>degree of accuracy</a:t>
            </a:r>
            <a:r>
              <a:rPr lang="en-US" sz="2800" dirty="0">
                <a:solidFill>
                  <a:srgbClr val="002060"/>
                </a:solidFill>
              </a:rPr>
              <a:t>.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F68C0413-1008-8F25-574D-9A0F227032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630" y="2975889"/>
                <a:ext cx="10630884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b="1" dirty="0">
                    <a:solidFill>
                      <a:srgbClr val="002060"/>
                    </a:solidFill>
                  </a:rPr>
                  <a:t>(5)  </a:t>
                </a:r>
                <a:r>
                  <a:rPr lang="en-IN" sz="2800" dirty="0">
                    <a:solidFill>
                      <a:srgbClr val="002060"/>
                    </a:solidFill>
                  </a:rPr>
                  <a:t>Continue the above process </a:t>
                </a:r>
                <a:r>
                  <a:rPr lang="en-US" sz="2800" dirty="0">
                    <a:solidFill>
                      <a:srgbClr val="002060"/>
                    </a:solidFill>
                  </a:rPr>
                  <a:t>till the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and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are obtained to</a:t>
                </a: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F68C0413-1008-8F25-574D-9A0F22703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" y="2975889"/>
                <a:ext cx="10630884" cy="539851"/>
              </a:xfrm>
              <a:prstGeom prst="rect">
                <a:avLst/>
              </a:prstGeom>
              <a:blipFill>
                <a:blip r:embed="rId5"/>
                <a:stretch>
                  <a:fillRect l="-1204" t="-13483" r="-344" b="-2471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EB2D3B7-F5C0-3ADC-D936-CBFAF1A5F774}"/>
              </a:ext>
            </a:extLst>
          </p:cNvPr>
          <p:cNvGrpSpPr/>
          <p:nvPr/>
        </p:nvGrpSpPr>
        <p:grpSpPr>
          <a:xfrm>
            <a:off x="9261675" y="4681228"/>
            <a:ext cx="2849977" cy="1897375"/>
            <a:chOff x="6096000" y="4180148"/>
            <a:chExt cx="2849977" cy="189737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5EC1EAB-81D7-A88C-A73D-8ADCF02A4C1E}"/>
                </a:ext>
              </a:extLst>
            </p:cNvPr>
            <p:cNvSpPr/>
            <p:nvPr/>
          </p:nvSpPr>
          <p:spPr>
            <a:xfrm>
              <a:off x="6096000" y="4180148"/>
              <a:ext cx="2849977" cy="189737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6677F71-7B97-A5B7-93C1-809C1256F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5664" y="4351971"/>
              <a:ext cx="2670648" cy="1581024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026FFDC-EF82-1906-12BD-422521C825F1}"/>
              </a:ext>
            </a:extLst>
          </p:cNvPr>
          <p:cNvSpPr/>
          <p:nvPr/>
        </p:nvSpPr>
        <p:spPr>
          <a:xfrm>
            <a:off x="9379324" y="5948374"/>
            <a:ext cx="2629015" cy="5266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A007-9C19-BC14-13BB-EAEC70717CA0}"/>
              </a:ext>
            </a:extLst>
          </p:cNvPr>
          <p:cNvSpPr txBox="1"/>
          <p:nvPr/>
        </p:nvSpPr>
        <p:spPr>
          <a:xfrm>
            <a:off x="5193244" y="3508916"/>
            <a:ext cx="6998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(i.e., two successive iterations are nearly equal)</a:t>
            </a:r>
          </a:p>
        </p:txBody>
      </p:sp>
    </p:spTree>
    <p:extLst>
      <p:ext uri="{BB962C8B-B14F-4D97-AF65-F5344CB8AC3E}">
        <p14:creationId xmlns:p14="http://schemas.microsoft.com/office/powerpoint/2010/main" val="11909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8" grpId="0" animBg="1"/>
      <p:bldP spid="18" grpId="1" animBg="1"/>
      <p:bldP spid="4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5698B14-A3E7-AFD5-7FA0-09248BF0D8CE}"/>
              </a:ext>
            </a:extLst>
          </p:cNvPr>
          <p:cNvSpPr txBox="1"/>
          <p:nvPr/>
        </p:nvSpPr>
        <p:spPr>
          <a:xfrm>
            <a:off x="1962955" y="902671"/>
            <a:ext cx="10257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IN" sz="2800" i="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Solve the following system of linear equations by using Gauss – Seidel</a:t>
            </a:r>
            <a:endParaRPr lang="en-IN" sz="2800" dirty="0"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4512C0-92AE-15CF-DE28-C0910E6ED991}"/>
              </a:ext>
            </a:extLst>
          </p:cNvPr>
          <p:cNvSpPr/>
          <p:nvPr/>
        </p:nvSpPr>
        <p:spPr>
          <a:xfrm>
            <a:off x="227999" y="3407978"/>
            <a:ext cx="170682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7F2F8-FC20-C68B-7D4A-8B4A54194C22}"/>
                  </a:ext>
                </a:extLst>
              </p:cNvPr>
              <p:cNvSpPr txBox="1"/>
              <p:nvPr/>
            </p:nvSpPr>
            <p:spPr>
              <a:xfrm>
                <a:off x="1962115" y="3306548"/>
                <a:ext cx="4261264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Here,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−0.1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−0.2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7F2F8-FC20-C68B-7D4A-8B4A5419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115" y="3306548"/>
                <a:ext cx="4261264" cy="666849"/>
              </a:xfrm>
              <a:prstGeom prst="rect">
                <a:avLst/>
              </a:prstGeom>
              <a:blipFill>
                <a:blip r:embed="rId3"/>
                <a:stretch>
                  <a:fillRect l="-3004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B7E21-0DF0-A805-2550-C1997FE227A5}"/>
                  </a:ext>
                </a:extLst>
              </p:cNvPr>
              <p:cNvSpPr txBox="1"/>
              <p:nvPr/>
            </p:nvSpPr>
            <p:spPr>
              <a:xfrm>
                <a:off x="2715901" y="4230068"/>
                <a:ext cx="319357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54337"/>
                              </a:solidFill>
                              <a:latin typeface="Cambria Math" panose="02040503050406030204" pitchFamily="18" charset="0"/>
                            </a:rPr>
                            <m:t>−0.3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B7E21-0DF0-A805-2550-C1997FE22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901" y="4230068"/>
                <a:ext cx="319357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905483-1FE9-412F-3378-FE59A7CE6277}"/>
              </a:ext>
            </a:extLst>
          </p:cNvPr>
          <p:cNvSpPr txBox="1"/>
          <p:nvPr/>
        </p:nvSpPr>
        <p:spPr>
          <a:xfrm>
            <a:off x="1934819" y="5820370"/>
            <a:ext cx="6845936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Thus, the given system is diagonally dominant.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7D38C1-3C31-63FA-251A-66BA0C8FFF4D}"/>
              </a:ext>
            </a:extLst>
          </p:cNvPr>
          <p:cNvSpPr txBox="1"/>
          <p:nvPr/>
        </p:nvSpPr>
        <p:spPr>
          <a:xfrm>
            <a:off x="1949307" y="1486993"/>
            <a:ext cx="2459581" cy="533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IN" sz="2800" i="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method:</a:t>
            </a:r>
            <a:endParaRPr lang="en-IN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27984F-A130-EC7E-B76F-87BB62DFB471}"/>
                  </a:ext>
                </a:extLst>
              </p:cNvPr>
              <p:cNvSpPr txBox="1"/>
              <p:nvPr/>
            </p:nvSpPr>
            <p:spPr>
              <a:xfrm>
                <a:off x="3179097" y="1391177"/>
                <a:ext cx="3763120" cy="6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6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−0.1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6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−0.2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=7.85,</m:t>
                      </m:r>
                      <m:r>
                        <a:rPr lang="en-IN" sz="2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27984F-A130-EC7E-B76F-87BB62DFB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097" y="1391177"/>
                <a:ext cx="3763120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FA82C0-D433-6614-371B-1509672C73E5}"/>
                  </a:ext>
                </a:extLst>
              </p:cNvPr>
              <p:cNvSpPr txBox="1"/>
              <p:nvPr/>
            </p:nvSpPr>
            <p:spPr>
              <a:xfrm>
                <a:off x="2715902" y="5225404"/>
                <a:ext cx="338009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54337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−0.2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FA82C0-D433-6614-371B-1509672C7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902" y="5225404"/>
                <a:ext cx="3380098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C4E1C3-96CF-9A0F-8F8A-61D8FE89BFEA}"/>
                  </a:ext>
                </a:extLst>
              </p:cNvPr>
              <p:cNvSpPr txBox="1"/>
              <p:nvPr/>
            </p:nvSpPr>
            <p:spPr>
              <a:xfrm>
                <a:off x="3150961" y="1958049"/>
                <a:ext cx="3982871" cy="6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6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6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−0.3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=−19.3,</m:t>
                      </m:r>
                      <m:r>
                        <a:rPr lang="en-IN" sz="2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C4E1C3-96CF-9A0F-8F8A-61D8FE89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961" y="1958049"/>
                <a:ext cx="3982871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84F834-B95F-7310-F3D5-E77045EC8197}"/>
                  </a:ext>
                </a:extLst>
              </p:cNvPr>
              <p:cNvSpPr txBox="1"/>
              <p:nvPr/>
            </p:nvSpPr>
            <p:spPr>
              <a:xfrm>
                <a:off x="3094607" y="2545433"/>
                <a:ext cx="3982871" cy="6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0.3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6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−0.2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6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=71.4</m:t>
                      </m:r>
                      <m:r>
                        <a:rPr lang="en-IN" sz="2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84F834-B95F-7310-F3D5-E77045EC8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607" y="2545433"/>
                <a:ext cx="3982871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9D5B49E-7B2F-9D53-8B8C-9065D7E7FCF8}"/>
              </a:ext>
            </a:extLst>
          </p:cNvPr>
          <p:cNvSpPr txBox="1"/>
          <p:nvPr/>
        </p:nvSpPr>
        <p:spPr>
          <a:xfrm>
            <a:off x="6914921" y="2646830"/>
            <a:ext cx="47631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IN" sz="2800" i="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correct to three decimal places.</a:t>
            </a:r>
            <a:endParaRPr lang="en-IN" sz="2800" dirty="0">
              <a:latin typeface="+mj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3FDB3D-CE00-4660-AB9C-7DFFAE4A74F2}"/>
              </a:ext>
            </a:extLst>
          </p:cNvPr>
          <p:cNvSpPr/>
          <p:nvPr/>
        </p:nvSpPr>
        <p:spPr>
          <a:xfrm>
            <a:off x="232144" y="904502"/>
            <a:ext cx="1771857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Example-1</a:t>
            </a:r>
          </a:p>
        </p:txBody>
      </p:sp>
    </p:spTree>
    <p:extLst>
      <p:ext uri="{BB962C8B-B14F-4D97-AF65-F5344CB8AC3E}">
        <p14:creationId xmlns:p14="http://schemas.microsoft.com/office/powerpoint/2010/main" val="105342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8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EBA9E7A-9FF1-561A-A28E-8E7683056A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89158" y="5746314"/>
                <a:ext cx="3002505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1, 2, …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EBA9E7A-9FF1-561A-A28E-8E7683056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158" y="5746314"/>
                <a:ext cx="3002505" cy="841447"/>
              </a:xfrm>
              <a:prstGeom prst="rect">
                <a:avLst/>
              </a:prstGeom>
              <a:blipFill>
                <a:blip r:embed="rId2"/>
                <a:stretch>
                  <a:fillRect l="-426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8FCD756-E31C-72AD-7826-805DC0D5A7FF}"/>
              </a:ext>
            </a:extLst>
          </p:cNvPr>
          <p:cNvGrpSpPr/>
          <p:nvPr/>
        </p:nvGrpSpPr>
        <p:grpSpPr>
          <a:xfrm>
            <a:off x="7779225" y="4268517"/>
            <a:ext cx="4348705" cy="2271016"/>
            <a:chOff x="6389583" y="4222550"/>
            <a:chExt cx="3939166" cy="209775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87ADE4B-6A5B-984B-B661-4FCBDC277765}"/>
                </a:ext>
              </a:extLst>
            </p:cNvPr>
            <p:cNvSpPr/>
            <p:nvPr/>
          </p:nvSpPr>
          <p:spPr>
            <a:xfrm>
              <a:off x="6389583" y="4222550"/>
              <a:ext cx="3939166" cy="209775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05BE51-34B8-2963-B8C1-3325F54F8365}"/>
                    </a:ext>
                  </a:extLst>
                </p:cNvPr>
                <p:cNvSpPr txBox="1"/>
                <p:nvPr/>
              </p:nvSpPr>
              <p:spPr>
                <a:xfrm>
                  <a:off x="6510683" y="4222550"/>
                  <a:ext cx="3536992" cy="6823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−0.1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−0.2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=7.85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05BE51-34B8-2963-B8C1-3325F54F8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0683" y="4222550"/>
                  <a:ext cx="3536992" cy="68231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94548EB-7F9C-8414-C9B1-D84C36D87152}"/>
                    </a:ext>
                  </a:extLst>
                </p:cNvPr>
                <p:cNvSpPr txBox="1"/>
                <p:nvPr/>
              </p:nvSpPr>
              <p:spPr>
                <a:xfrm>
                  <a:off x="6504894" y="5637997"/>
                  <a:ext cx="3706947" cy="6823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.3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−0.2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+10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=71.4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94548EB-7F9C-8414-C9B1-D84C36D871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894" y="5637997"/>
                  <a:ext cx="3706947" cy="68231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2339183-A4EA-93BE-08A0-2D77A987EE53}"/>
                    </a:ext>
                  </a:extLst>
                </p:cNvPr>
                <p:cNvSpPr txBox="1"/>
                <p:nvPr/>
              </p:nvSpPr>
              <p:spPr>
                <a:xfrm>
                  <a:off x="6531144" y="4932966"/>
                  <a:ext cx="3706947" cy="6823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+7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−0.3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=−19.3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2339183-A4EA-93BE-08A0-2D77A987EE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144" y="4932966"/>
                  <a:ext cx="3706947" cy="6823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BDD3FB-F753-AE9B-8016-665CAEFFF3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BDD3FB-F753-AE9B-8016-665CAEFFF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5EC7C1-CD8F-D080-09D9-A8D0C1B6296E}"/>
                  </a:ext>
                </a:extLst>
              </p:cNvPr>
              <p:cNvSpPr txBox="1"/>
              <p:nvPr/>
            </p:nvSpPr>
            <p:spPr>
              <a:xfrm>
                <a:off x="166740" y="1547194"/>
                <a:ext cx="4493843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7.85+0.1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5EC7C1-CD8F-D080-09D9-A8D0C1B6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0" y="1547194"/>
                <a:ext cx="4493843" cy="13065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C6643E8-CAA7-27E3-7A21-5C10B02BD1B0}"/>
              </a:ext>
            </a:extLst>
          </p:cNvPr>
          <p:cNvSpPr txBox="1"/>
          <p:nvPr/>
        </p:nvSpPr>
        <p:spPr>
          <a:xfrm>
            <a:off x="166739" y="711201"/>
            <a:ext cx="3504853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dirty="0">
                <a:solidFill>
                  <a:srgbClr val="002060"/>
                </a:solidFill>
                <a:latin typeface="+mj-lt"/>
              </a:rPr>
              <a:t>From the given system</a:t>
            </a:r>
            <a:endParaRPr lang="en-IN" sz="2800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86AAED-13C7-564E-CD08-9BFE2207BF78}"/>
                  </a:ext>
                </a:extLst>
              </p:cNvPr>
              <p:cNvSpPr txBox="1"/>
              <p:nvPr/>
            </p:nvSpPr>
            <p:spPr>
              <a:xfrm>
                <a:off x="5227085" y="1547194"/>
                <a:ext cx="5063914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7.85+0.1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+0.2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86AAED-13C7-564E-CD08-9BFE2207B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85" y="1547194"/>
                <a:ext cx="5063914" cy="1306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8FD94B-F8AA-C46E-7736-109FCA09B143}"/>
                  </a:ext>
                </a:extLst>
              </p:cNvPr>
              <p:cNvSpPr txBox="1"/>
              <p:nvPr/>
            </p:nvSpPr>
            <p:spPr>
              <a:xfrm>
                <a:off x="5223844" y="2965916"/>
                <a:ext cx="5667067" cy="1304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7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−19.3−0.1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+0.3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8FD94B-F8AA-C46E-7736-109FCA09B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844" y="2965916"/>
                <a:ext cx="5667067" cy="13042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D7525FC4-1F68-1874-4576-01F3D0722660}"/>
              </a:ext>
            </a:extLst>
          </p:cNvPr>
          <p:cNvSpPr/>
          <p:nvPr/>
        </p:nvSpPr>
        <p:spPr>
          <a:xfrm>
            <a:off x="10996671" y="2033509"/>
            <a:ext cx="491320" cy="3513541"/>
          </a:xfrm>
          <a:prstGeom prst="rightBrace">
            <a:avLst>
              <a:gd name="adj1" fmla="val 43889"/>
              <a:gd name="adj2" fmla="val 493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188D7C0B-F8C2-230F-AB22-4E48D0BE11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71269" y="3499445"/>
                <a:ext cx="774615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188D7C0B-F8C2-230F-AB22-4E48D0BE1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1269" y="3499445"/>
                <a:ext cx="774615" cy="5398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3198813-A9C9-E939-89E6-AE9E0AE97C13}"/>
              </a:ext>
            </a:extLst>
          </p:cNvPr>
          <p:cNvSpPr txBox="1"/>
          <p:nvPr/>
        </p:nvSpPr>
        <p:spPr>
          <a:xfrm>
            <a:off x="5227085" y="711200"/>
            <a:ext cx="1760562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dirty="0">
                <a:solidFill>
                  <a:srgbClr val="002060"/>
                </a:solidFill>
                <a:latin typeface="+mj-lt"/>
              </a:rPr>
              <a:t>In general,</a:t>
            </a:r>
            <a:endParaRPr lang="en-IN" sz="28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4E25C63-0B91-D09C-E5CD-C2BFBB5F643B}"/>
              </a:ext>
            </a:extLst>
          </p:cNvPr>
          <p:cNvSpPr/>
          <p:nvPr/>
        </p:nvSpPr>
        <p:spPr>
          <a:xfrm>
            <a:off x="4920483" y="915541"/>
            <a:ext cx="54000" cy="4716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81271A-BA7C-680F-8126-7F17C84C96EC}"/>
                  </a:ext>
                </a:extLst>
              </p:cNvPr>
              <p:cNvSpPr txBox="1"/>
              <p:nvPr/>
            </p:nvSpPr>
            <p:spPr>
              <a:xfrm>
                <a:off x="166739" y="2965916"/>
                <a:ext cx="4807744" cy="1304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7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−19.3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0.1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+0.3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81271A-BA7C-680F-8126-7F17C84C9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" y="2965916"/>
                <a:ext cx="4807744" cy="13042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BE2B5-876B-DB15-66CF-866FDAA35633}"/>
                  </a:ext>
                </a:extLst>
              </p:cNvPr>
              <p:cNvSpPr txBox="1"/>
              <p:nvPr/>
            </p:nvSpPr>
            <p:spPr>
              <a:xfrm>
                <a:off x="166739" y="4347897"/>
                <a:ext cx="4682810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10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71.4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+0.2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BE2B5-876B-DB15-66CF-866FDAA35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" y="4347897"/>
                <a:ext cx="4682810" cy="13065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BA7B30-A82C-5989-C845-2F73C596059B}"/>
                  </a:ext>
                </a:extLst>
              </p:cNvPr>
              <p:cNvSpPr txBox="1"/>
              <p:nvPr/>
            </p:nvSpPr>
            <p:spPr>
              <a:xfrm>
                <a:off x="5213438" y="4347897"/>
                <a:ext cx="5978314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10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71.4−0.3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+0.2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BA7B30-A82C-5989-C845-2F73C5960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438" y="4347897"/>
                <a:ext cx="5978314" cy="13065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A4FDBC-F4C3-B6A1-2EBB-EA7ED0C72AC3}"/>
                  </a:ext>
                </a:extLst>
              </p:cNvPr>
              <p:cNvSpPr txBox="1"/>
              <p:nvPr/>
            </p:nvSpPr>
            <p:spPr>
              <a:xfrm>
                <a:off x="8169068" y="4269640"/>
                <a:ext cx="48350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A4FDBC-F4C3-B6A1-2EBB-EA7ED0C72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068" y="4269640"/>
                <a:ext cx="483506" cy="7386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84A7DB-2508-226C-0DC8-9EAC42515C20}"/>
              </a:ext>
            </a:extLst>
          </p:cNvPr>
          <p:cNvSpPr/>
          <p:nvPr/>
        </p:nvSpPr>
        <p:spPr>
          <a:xfrm>
            <a:off x="7968226" y="4393123"/>
            <a:ext cx="3823437" cy="56442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01008B-5971-09BD-9A81-D101221C0164}"/>
              </a:ext>
            </a:extLst>
          </p:cNvPr>
          <p:cNvSpPr/>
          <p:nvPr/>
        </p:nvSpPr>
        <p:spPr>
          <a:xfrm>
            <a:off x="7974377" y="5171651"/>
            <a:ext cx="4024490" cy="56442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5C4072-9171-E5E3-0A56-A32A2E54A379}"/>
                  </a:ext>
                </a:extLst>
              </p:cNvPr>
              <p:cNvSpPr txBox="1"/>
              <p:nvPr/>
            </p:nvSpPr>
            <p:spPr>
              <a:xfrm>
                <a:off x="9199392" y="5037607"/>
                <a:ext cx="48350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5C4072-9171-E5E3-0A56-A32A2E54A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392" y="5037607"/>
                <a:ext cx="483506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0FA52CB-BF15-D4B4-F0CD-39A31E4D5D6B}"/>
              </a:ext>
            </a:extLst>
          </p:cNvPr>
          <p:cNvSpPr/>
          <p:nvPr/>
        </p:nvSpPr>
        <p:spPr>
          <a:xfrm>
            <a:off x="7947883" y="5924044"/>
            <a:ext cx="4037335" cy="56442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4B1706-0FCC-A3A0-8DD7-AFA8408C0B5D}"/>
                  </a:ext>
                </a:extLst>
              </p:cNvPr>
              <p:cNvSpPr txBox="1"/>
              <p:nvPr/>
            </p:nvSpPr>
            <p:spPr>
              <a:xfrm>
                <a:off x="10476928" y="5790387"/>
                <a:ext cx="48350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4B1706-0FCC-A3A0-8DD7-AFA8408C0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928" y="5790387"/>
                <a:ext cx="483506" cy="738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20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4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7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7" grpId="0"/>
      <p:bldP spid="10" grpId="0"/>
      <p:bldP spid="11" grpId="0"/>
      <p:bldP spid="13" grpId="0" animBg="1"/>
      <p:bldP spid="14" grpId="0"/>
      <p:bldP spid="15" grpId="0"/>
      <p:bldP spid="36" grpId="0" animBg="1"/>
      <p:bldP spid="23" grpId="0"/>
      <p:bldP spid="24" grpId="0"/>
      <p:bldP spid="12" grpId="0"/>
      <p:bldP spid="6" grpId="0"/>
      <p:bldP spid="6" grpId="1"/>
      <p:bldP spid="6" grpId="2"/>
      <p:bldP spid="8" grpId="0" animBg="1"/>
      <p:bldP spid="8" grpId="1" animBg="1"/>
      <p:bldP spid="18" grpId="0" animBg="1"/>
      <p:bldP spid="18" grpId="1" animBg="1"/>
      <p:bldP spid="19" grpId="0"/>
      <p:bldP spid="19" grpId="1"/>
      <p:bldP spid="19" grpId="2"/>
      <p:bldP spid="20" grpId="0" animBg="1"/>
      <p:bldP spid="20" grpId="1" animBg="1"/>
      <p:bldP spid="21" grpId="0"/>
      <p:bldP spid="21" grpId="1"/>
      <p:bldP spid="21" grpId="2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A1C586-9A14-D6D1-D148-12BE535F1402}"/>
                  </a:ext>
                </a:extLst>
              </p:cNvPr>
              <p:cNvSpPr txBox="1"/>
              <p:nvPr/>
            </p:nvSpPr>
            <p:spPr>
              <a:xfrm>
                <a:off x="944659" y="5262678"/>
                <a:ext cx="2344451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=2.6167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A1C586-9A14-D6D1-D148-12BE535F1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5262678"/>
                <a:ext cx="2344451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9CA696-FFC2-9312-7DFD-05860C0EEB37}"/>
                  </a:ext>
                </a:extLst>
              </p:cNvPr>
              <p:cNvSpPr txBox="1"/>
              <p:nvPr/>
            </p:nvSpPr>
            <p:spPr>
              <a:xfrm>
                <a:off x="944659" y="3553242"/>
                <a:ext cx="5865574" cy="1304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7.85+0.1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9CA696-FFC2-9312-7DFD-05860C0EE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3553242"/>
                <a:ext cx="5865574" cy="13042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2290AE-FF67-7ED1-F465-1FDCD9A04F26}"/>
                  </a:ext>
                </a:extLst>
              </p:cNvPr>
              <p:cNvSpPr txBox="1"/>
              <p:nvPr/>
            </p:nvSpPr>
            <p:spPr>
              <a:xfrm>
                <a:off x="944659" y="2048525"/>
                <a:ext cx="5265072" cy="1304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7.85+0.1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+0.2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2290AE-FF67-7ED1-F465-1FDCD9A04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2048525"/>
                <a:ext cx="5265072" cy="1304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6C4E8BEA-2761-343A-46E1-ACBB5292B5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3648" y="1403976"/>
                <a:ext cx="12394997" cy="61436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the equation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the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6C4E8BEA-2761-343A-46E1-ACBB5292B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648" y="1403976"/>
                <a:ext cx="12394997" cy="614364"/>
              </a:xfrm>
              <a:prstGeom prst="rect">
                <a:avLst/>
              </a:prstGeom>
              <a:blipFill>
                <a:blip r:embed="rId5"/>
                <a:stretch>
                  <a:fillRect t="-5941" b="-1683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1A29-8A41-A5B1-3980-24FE3C1DC1AE}"/>
                  </a:ext>
                </a:extLst>
              </p:cNvPr>
              <p:cNvSpPr txBox="1"/>
              <p:nvPr/>
            </p:nvSpPr>
            <p:spPr>
              <a:xfrm>
                <a:off x="903715" y="809627"/>
                <a:ext cx="18394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1" dirty="0">
                    <a:solidFill>
                      <a:srgbClr val="002060"/>
                    </a:solidFill>
                  </a:rPr>
                  <a:t>Iteration: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1A29-8A41-A5B1-3980-24FE3C1DC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15" y="809627"/>
                <a:ext cx="1839485" cy="523220"/>
              </a:xfrm>
              <a:prstGeom prst="rect">
                <a:avLst/>
              </a:prstGeom>
              <a:blipFill>
                <a:blip r:embed="rId7"/>
                <a:stretch>
                  <a:fillRect l="-6623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3">
            <a:extLst>
              <a:ext uri="{FF2B5EF4-FFF2-40B4-BE49-F238E27FC236}">
                <a16:creationId xmlns:a16="http://schemas.microsoft.com/office/drawing/2014/main" id="{B7814D77-457F-3530-B8AC-CBD8278FC12A}"/>
              </a:ext>
            </a:extLst>
          </p:cNvPr>
          <p:cNvSpPr/>
          <p:nvPr/>
        </p:nvSpPr>
        <p:spPr>
          <a:xfrm flipV="1">
            <a:off x="232138" y="874062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828EE-8FE4-F900-FBA6-07F1C912E09A}"/>
              </a:ext>
            </a:extLst>
          </p:cNvPr>
          <p:cNvGrpSpPr/>
          <p:nvPr/>
        </p:nvGrpSpPr>
        <p:grpSpPr>
          <a:xfrm>
            <a:off x="8488908" y="3091869"/>
            <a:ext cx="3634887" cy="2171322"/>
            <a:chOff x="8434316" y="3091869"/>
            <a:chExt cx="3634887" cy="217132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02243D8-A8A2-E9CC-694D-01A9E21FE0DD}"/>
                </a:ext>
              </a:extLst>
            </p:cNvPr>
            <p:cNvSpPr/>
            <p:nvPr/>
          </p:nvSpPr>
          <p:spPr>
            <a:xfrm>
              <a:off x="8434316" y="3091869"/>
              <a:ext cx="3621239" cy="217132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40E168-FA77-8DD9-8948-4EC181689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92903" y="3091869"/>
              <a:ext cx="3376300" cy="2082804"/>
            </a:xfrm>
            <a:prstGeom prst="rect">
              <a:avLst/>
            </a:prstGeom>
          </p:spPr>
        </p:pic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FB0889-0BE2-CCAA-1FC9-11130CB3B5A4}"/>
              </a:ext>
            </a:extLst>
          </p:cNvPr>
          <p:cNvSpPr/>
          <p:nvPr/>
        </p:nvSpPr>
        <p:spPr>
          <a:xfrm>
            <a:off x="8666235" y="3260287"/>
            <a:ext cx="2961658" cy="602029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02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1" grpId="0"/>
      <p:bldP spid="18" grpId="0"/>
      <p:bldP spid="15" grpId="0"/>
      <p:bldP spid="9" grpId="0"/>
      <p:bldP spid="10" grpId="0" animBg="1"/>
      <p:bldP spid="8" grpId="0" animBg="1"/>
      <p:bldP spid="8" grpId="1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1A29-8A41-A5B1-3980-24FE3C1DC1AE}"/>
                  </a:ext>
                </a:extLst>
              </p:cNvPr>
              <p:cNvSpPr txBox="1"/>
              <p:nvPr/>
            </p:nvSpPr>
            <p:spPr>
              <a:xfrm>
                <a:off x="903715" y="809627"/>
                <a:ext cx="36682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1" dirty="0">
                    <a:solidFill>
                      <a:srgbClr val="002060"/>
                    </a:solidFill>
                  </a:rPr>
                  <a:t>Iteration: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dirty="0"/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(Continue)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1A29-8A41-A5B1-3980-24FE3C1DC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15" y="809627"/>
                <a:ext cx="3668285" cy="523220"/>
              </a:xfrm>
              <a:prstGeom prst="rect">
                <a:avLst/>
              </a:prstGeom>
              <a:blipFill>
                <a:blip r:embed="rId3"/>
                <a:stretch>
                  <a:fillRect l="-3322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3">
            <a:extLst>
              <a:ext uri="{FF2B5EF4-FFF2-40B4-BE49-F238E27FC236}">
                <a16:creationId xmlns:a16="http://schemas.microsoft.com/office/drawing/2014/main" id="{B7814D77-457F-3530-B8AC-CBD8278FC12A}"/>
              </a:ext>
            </a:extLst>
          </p:cNvPr>
          <p:cNvSpPr/>
          <p:nvPr/>
        </p:nvSpPr>
        <p:spPr>
          <a:xfrm flipV="1">
            <a:off x="232138" y="874062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0FA08FBA-4A72-CECA-52C9-5A0268F5CB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3648" y="1383560"/>
                <a:ext cx="11480597" cy="61436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2.6167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the equation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0FA08FBA-4A72-CECA-52C9-5A0268F5C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648" y="1383560"/>
                <a:ext cx="11480597" cy="614364"/>
              </a:xfrm>
              <a:prstGeom prst="rect">
                <a:avLst/>
              </a:prstGeom>
              <a:blipFill>
                <a:blip r:embed="rId4"/>
                <a:stretch>
                  <a:fillRect t="-5941" b="-1584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EC00B2-C789-99A4-6DE2-5687C203617B}"/>
                  </a:ext>
                </a:extLst>
              </p:cNvPr>
              <p:cNvSpPr txBox="1"/>
              <p:nvPr/>
            </p:nvSpPr>
            <p:spPr>
              <a:xfrm>
                <a:off x="936356" y="3541075"/>
                <a:ext cx="6667826" cy="1304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7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−19.3−0.1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2.6167</m:t>
                              </m:r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+0.3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EC00B2-C789-99A4-6DE2-5687C2036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56" y="3541075"/>
                <a:ext cx="6667826" cy="1304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AC71E5-AFA2-E3D5-7371-50862EA13F12}"/>
                  </a:ext>
                </a:extLst>
              </p:cNvPr>
              <p:cNvSpPr txBox="1"/>
              <p:nvPr/>
            </p:nvSpPr>
            <p:spPr>
              <a:xfrm>
                <a:off x="936356" y="5263191"/>
                <a:ext cx="278155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−2.7945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AC71E5-AFA2-E3D5-7371-50862EA13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56" y="5263191"/>
                <a:ext cx="2781552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812850-3EE8-7A8A-D896-FBD1F3EE8B13}"/>
                  </a:ext>
                </a:extLst>
              </p:cNvPr>
              <p:cNvSpPr txBox="1"/>
              <p:nvPr/>
            </p:nvSpPr>
            <p:spPr>
              <a:xfrm>
                <a:off x="930762" y="2048637"/>
                <a:ext cx="5363038" cy="1304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7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−19.3−0.1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+0.3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812850-3EE8-7A8A-D896-FBD1F3EE8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62" y="2048637"/>
                <a:ext cx="5363038" cy="1304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E06CA035-3B8A-FD5A-EA3D-414F1A0C5B51}"/>
              </a:ext>
            </a:extLst>
          </p:cNvPr>
          <p:cNvGrpSpPr/>
          <p:nvPr/>
        </p:nvGrpSpPr>
        <p:grpSpPr>
          <a:xfrm>
            <a:off x="8488908" y="3091869"/>
            <a:ext cx="3634887" cy="2171322"/>
            <a:chOff x="8434316" y="3091869"/>
            <a:chExt cx="3634887" cy="217132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3FB812A-3CEB-30BE-9614-B1766D529D3B}"/>
                </a:ext>
              </a:extLst>
            </p:cNvPr>
            <p:cNvSpPr/>
            <p:nvPr/>
          </p:nvSpPr>
          <p:spPr>
            <a:xfrm>
              <a:off x="8434316" y="3091869"/>
              <a:ext cx="3621239" cy="217132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924180-D8AF-2BF2-3FDB-A69360317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92903" y="3091869"/>
              <a:ext cx="3376300" cy="2082804"/>
            </a:xfrm>
            <a:prstGeom prst="rect">
              <a:avLst/>
            </a:prstGeom>
          </p:spPr>
        </p:pic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C0D72FC-47D0-22CC-406C-3E92E67EB1FD}"/>
              </a:ext>
            </a:extLst>
          </p:cNvPr>
          <p:cNvSpPr/>
          <p:nvPr/>
        </p:nvSpPr>
        <p:spPr>
          <a:xfrm>
            <a:off x="8720198" y="3892161"/>
            <a:ext cx="3167001" cy="602029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65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4" grpId="0"/>
      <p:bldP spid="16" grpId="0" animBg="1"/>
      <p:bldP spid="16" grpId="1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D3121-803F-645C-E4DD-E3655EDD69CB}"/>
                  </a:ext>
                </a:extLst>
              </p:cNvPr>
              <p:cNvSpPr txBox="1"/>
              <p:nvPr/>
            </p:nvSpPr>
            <p:spPr>
              <a:xfrm>
                <a:off x="951422" y="5257499"/>
                <a:ext cx="2429301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7.0056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D3121-803F-645C-E4DD-E3655EDD6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22" y="5257499"/>
                <a:ext cx="2429301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C0557-720F-6A51-5864-453FF7E0AFA7}"/>
                  </a:ext>
                </a:extLst>
              </p:cNvPr>
              <p:cNvSpPr txBox="1"/>
              <p:nvPr/>
            </p:nvSpPr>
            <p:spPr>
              <a:xfrm>
                <a:off x="951422" y="3552039"/>
                <a:ext cx="7784236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71.4−0.3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2.6167</m:t>
                              </m:r>
                            </m:e>
                          </m:d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+0.2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−2.7945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C0557-720F-6A51-5864-453FF7E0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22" y="3552039"/>
                <a:ext cx="7784236" cy="13065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9E2916-6E15-4D53-3750-2993132E6257}"/>
                  </a:ext>
                </a:extLst>
              </p:cNvPr>
              <p:cNvSpPr txBox="1"/>
              <p:nvPr/>
            </p:nvSpPr>
            <p:spPr>
              <a:xfrm>
                <a:off x="951422" y="2048637"/>
                <a:ext cx="5368583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10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71.4−0.3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+0.2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9E2916-6E15-4D53-3750-2993132E6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22" y="2048637"/>
                <a:ext cx="5368583" cy="13065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1A29-8A41-A5B1-3980-24FE3C1DC1AE}"/>
                  </a:ext>
                </a:extLst>
              </p:cNvPr>
              <p:cNvSpPr txBox="1"/>
              <p:nvPr/>
            </p:nvSpPr>
            <p:spPr>
              <a:xfrm>
                <a:off x="903715" y="809627"/>
                <a:ext cx="36682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1" dirty="0">
                    <a:solidFill>
                      <a:srgbClr val="002060"/>
                    </a:solidFill>
                  </a:rPr>
                  <a:t>Iteration: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dirty="0"/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(Continue)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1A29-8A41-A5B1-3980-24FE3C1DC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15" y="809627"/>
                <a:ext cx="3668285" cy="523220"/>
              </a:xfrm>
              <a:prstGeom prst="rect">
                <a:avLst/>
              </a:prstGeom>
              <a:blipFill>
                <a:blip r:embed="rId6"/>
                <a:stretch>
                  <a:fillRect l="-3322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3">
            <a:extLst>
              <a:ext uri="{FF2B5EF4-FFF2-40B4-BE49-F238E27FC236}">
                <a16:creationId xmlns:a16="http://schemas.microsoft.com/office/drawing/2014/main" id="{B7814D77-457F-3530-B8AC-CBD8278FC12A}"/>
              </a:ext>
            </a:extLst>
          </p:cNvPr>
          <p:cNvSpPr/>
          <p:nvPr/>
        </p:nvSpPr>
        <p:spPr>
          <a:xfrm flipV="1">
            <a:off x="232138" y="874062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0FA08FBA-4A72-CECA-52C9-5A0268F5CB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383560"/>
                <a:ext cx="12082851" cy="61436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2.6167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−2.7945 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in the equation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0FA08FBA-4A72-CECA-52C9-5A0268F5C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83560"/>
                <a:ext cx="12082851" cy="614364"/>
              </a:xfrm>
              <a:prstGeom prst="rect">
                <a:avLst/>
              </a:prstGeom>
              <a:blipFill>
                <a:blip r:embed="rId7"/>
                <a:stretch>
                  <a:fillRect t="-5941" b="-1584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3A1F55A-3E06-E6B3-24B7-A8892B476278}"/>
              </a:ext>
            </a:extLst>
          </p:cNvPr>
          <p:cNvGrpSpPr/>
          <p:nvPr/>
        </p:nvGrpSpPr>
        <p:grpSpPr>
          <a:xfrm>
            <a:off x="8488908" y="3091869"/>
            <a:ext cx="3634887" cy="2171322"/>
            <a:chOff x="8434316" y="3091869"/>
            <a:chExt cx="3634887" cy="2171322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D946451-C547-A8E8-F119-7718460A44F0}"/>
                </a:ext>
              </a:extLst>
            </p:cNvPr>
            <p:cNvSpPr/>
            <p:nvPr/>
          </p:nvSpPr>
          <p:spPr>
            <a:xfrm>
              <a:off x="8434316" y="3091869"/>
              <a:ext cx="3621239" cy="217132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601764-2531-CB5E-9A2C-E6A0C7CD3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92903" y="3091869"/>
              <a:ext cx="3376300" cy="2082804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F8664E3-06C5-155E-8F92-A1391FC578EC}"/>
              </a:ext>
            </a:extLst>
          </p:cNvPr>
          <p:cNvSpPr/>
          <p:nvPr/>
        </p:nvSpPr>
        <p:spPr>
          <a:xfrm>
            <a:off x="8733847" y="4557536"/>
            <a:ext cx="3308060" cy="602029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45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3" grpId="0"/>
      <p:bldP spid="11" grpId="0"/>
      <p:bldP spid="19" grpId="0" animBg="1"/>
      <p:bldP spid="1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2577C-6987-87F2-4E69-4E069FF82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Eigen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9EE00506-153C-1654-244B-0B0A2A9C15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816" y="763498"/>
                <a:ext cx="1205518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be square matrix.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9EE00506-153C-1654-244B-0B0A2A9C1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16" y="763498"/>
                <a:ext cx="12055184" cy="711200"/>
              </a:xfrm>
              <a:prstGeom prst="rect">
                <a:avLst/>
              </a:prstGeom>
              <a:blipFill>
                <a:blip r:embed="rId2"/>
                <a:stretch>
                  <a:fillRect l="-910" b="-769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464FAC2E-E747-F999-555C-3273D32ACA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816" y="1624128"/>
                <a:ext cx="12055184" cy="124925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If there exists a non-zero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𝛌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, then the scalar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known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eigen value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464FAC2E-E747-F999-555C-3273D32AC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16" y="1624128"/>
                <a:ext cx="12055184" cy="1249254"/>
              </a:xfrm>
              <a:prstGeom prst="rect">
                <a:avLst/>
              </a:prstGeom>
              <a:blipFill>
                <a:blip r:embed="rId3"/>
                <a:stretch>
                  <a:fillRect l="-910" r="-1011" b="-1609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6E29FDA-B8C8-2006-E830-4B083EB9475B}"/>
              </a:ext>
            </a:extLst>
          </p:cNvPr>
          <p:cNvSpPr txBox="1">
            <a:spLocks/>
          </p:cNvSpPr>
          <p:nvPr/>
        </p:nvSpPr>
        <p:spPr>
          <a:xfrm>
            <a:off x="136816" y="2988337"/>
            <a:ext cx="10106410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0" indent="-273050"/>
            <a:r>
              <a:rPr lang="en-US" sz="2800" dirty="0">
                <a:solidFill>
                  <a:srgbClr val="002060"/>
                </a:solidFill>
              </a:rPr>
              <a:t>The set of all eigenvalues of matrix A is known as </a:t>
            </a:r>
            <a:r>
              <a:rPr lang="en-US" sz="2800" b="1" dirty="0">
                <a:solidFill>
                  <a:srgbClr val="FF0000"/>
                </a:solidFill>
              </a:rPr>
              <a:t>Spectrum</a:t>
            </a:r>
            <a:r>
              <a:rPr lang="en-US" sz="2800" dirty="0">
                <a:solidFill>
                  <a:srgbClr val="002060"/>
                </a:solidFill>
              </a:rPr>
              <a:t> of A.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9F7ED3A3-96C4-33CC-62DA-35F82C99509D}"/>
              </a:ext>
            </a:extLst>
          </p:cNvPr>
          <p:cNvSpPr txBox="1">
            <a:spLocks/>
          </p:cNvSpPr>
          <p:nvPr/>
        </p:nvSpPr>
        <p:spPr>
          <a:xfrm>
            <a:off x="136816" y="3785308"/>
            <a:ext cx="12055184" cy="54938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100000"/>
              </a:lnSpc>
            </a:pPr>
            <a:r>
              <a:rPr lang="en-US" sz="2800" dirty="0">
                <a:solidFill>
                  <a:srgbClr val="002060"/>
                </a:solidFill>
              </a:rPr>
              <a:t>Eigen value is also known as characteristic root/latent value/proper roots.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ACF2413-1A7E-F960-F1A3-C6E45D7B3704}"/>
              </a:ext>
            </a:extLst>
          </p:cNvPr>
          <p:cNvSpPr txBox="1">
            <a:spLocks/>
          </p:cNvSpPr>
          <p:nvPr/>
        </p:nvSpPr>
        <p:spPr>
          <a:xfrm>
            <a:off x="136816" y="4449648"/>
            <a:ext cx="12055184" cy="54938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100000"/>
              </a:lnSpc>
            </a:pPr>
            <a:r>
              <a:rPr lang="en-US" sz="2800" dirty="0">
                <a:solidFill>
                  <a:srgbClr val="002060"/>
                </a:solidFill>
              </a:rPr>
              <a:t>The </a:t>
            </a:r>
            <a:r>
              <a:rPr lang="en-US" sz="2800" b="1" dirty="0">
                <a:solidFill>
                  <a:srgbClr val="FF0000"/>
                </a:solidFill>
              </a:rPr>
              <a:t>roots</a:t>
            </a:r>
            <a:r>
              <a:rPr lang="en-US" sz="2800" dirty="0">
                <a:solidFill>
                  <a:srgbClr val="002060"/>
                </a:solidFill>
              </a:rPr>
              <a:t> of characteristic equation of matrix A are also eigen values of matrix A.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9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" grpId="0"/>
      <p:bldP spid="16" grpId="0"/>
      <p:bldP spid="3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25B7AA-B24F-FE91-1768-821E13638F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25B7AA-B24F-FE91-1768-821E13638F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550FEDB-DA20-8075-4ADF-3C5C22339B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699" y="818866"/>
              <a:ext cx="8263749" cy="5595583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696331">
                      <a:extLst>
                        <a:ext uri="{9D8B030D-6E8A-4147-A177-3AD203B41FA5}">
                          <a16:colId xmlns:a16="http://schemas.microsoft.com/office/drawing/2014/main" val="3687782013"/>
                        </a:ext>
                      </a:extLst>
                    </a:gridCol>
                    <a:gridCol w="2226590">
                      <a:extLst>
                        <a:ext uri="{9D8B030D-6E8A-4147-A177-3AD203B41FA5}">
                          <a16:colId xmlns:a16="http://schemas.microsoft.com/office/drawing/2014/main" val="1109772134"/>
                        </a:ext>
                      </a:extLst>
                    </a:gridCol>
                    <a:gridCol w="2226590">
                      <a:extLst>
                        <a:ext uri="{9D8B030D-6E8A-4147-A177-3AD203B41FA5}">
                          <a16:colId xmlns:a16="http://schemas.microsoft.com/office/drawing/2014/main" val="3679450709"/>
                        </a:ext>
                      </a:extLst>
                    </a:gridCol>
                    <a:gridCol w="2114238">
                      <a:extLst>
                        <a:ext uri="{9D8B030D-6E8A-4147-A177-3AD203B41FA5}">
                          <a16:colId xmlns:a16="http://schemas.microsoft.com/office/drawing/2014/main" val="1695640667"/>
                        </a:ext>
                      </a:extLst>
                    </a:gridCol>
                  </a:tblGrid>
                  <a:tr h="9784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3D0FE7"/>
                              </a:solidFill>
                            </a:rPr>
                            <a:t>Iteration</a:t>
                          </a:r>
                          <a:endParaRPr lang="en-IN" sz="2800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smtClean="0">
                                    <a:solidFill>
                                      <a:srgbClr val="3D0FE7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smtClean="0">
                                    <a:solidFill>
                                      <a:srgbClr val="3D0FE7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smtClean="0">
                                    <a:solidFill>
                                      <a:srgbClr val="3D0FE7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7256556"/>
                      </a:ext>
                    </a:extLst>
                  </a:tr>
                  <a:tr h="923431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171152"/>
                      </a:ext>
                    </a:extLst>
                  </a:tr>
                  <a:tr h="923431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3013003"/>
                      </a:ext>
                    </a:extLst>
                  </a:tr>
                  <a:tr h="923431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8904024"/>
                      </a:ext>
                    </a:extLst>
                  </a:tr>
                  <a:tr h="923431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8925938"/>
                      </a:ext>
                    </a:extLst>
                  </a:tr>
                  <a:tr h="923431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76891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550FEDB-DA20-8075-4ADF-3C5C22339B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2209049"/>
                  </p:ext>
                </p:extLst>
              </p:nvPr>
            </p:nvGraphicFramePr>
            <p:xfrm>
              <a:off x="237699" y="818866"/>
              <a:ext cx="8263749" cy="5595583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696331">
                      <a:extLst>
                        <a:ext uri="{9D8B030D-6E8A-4147-A177-3AD203B41FA5}">
                          <a16:colId xmlns:a16="http://schemas.microsoft.com/office/drawing/2014/main" val="3687782013"/>
                        </a:ext>
                      </a:extLst>
                    </a:gridCol>
                    <a:gridCol w="2226590">
                      <a:extLst>
                        <a:ext uri="{9D8B030D-6E8A-4147-A177-3AD203B41FA5}">
                          <a16:colId xmlns:a16="http://schemas.microsoft.com/office/drawing/2014/main" val="1109772134"/>
                        </a:ext>
                      </a:extLst>
                    </a:gridCol>
                    <a:gridCol w="2226590">
                      <a:extLst>
                        <a:ext uri="{9D8B030D-6E8A-4147-A177-3AD203B41FA5}">
                          <a16:colId xmlns:a16="http://schemas.microsoft.com/office/drawing/2014/main" val="3679450709"/>
                        </a:ext>
                      </a:extLst>
                    </a:gridCol>
                    <a:gridCol w="2114238">
                      <a:extLst>
                        <a:ext uri="{9D8B030D-6E8A-4147-A177-3AD203B41FA5}">
                          <a16:colId xmlns:a16="http://schemas.microsoft.com/office/drawing/2014/main" val="1695640667"/>
                        </a:ext>
                      </a:extLst>
                    </a:gridCol>
                  </a:tblGrid>
                  <a:tr h="9784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3D0FE7"/>
                              </a:solidFill>
                            </a:rPr>
                            <a:t>Iteration</a:t>
                          </a:r>
                          <a:endParaRPr lang="en-IN" sz="2800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6986" t="-1863" r="-196712" b="-473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503" t="-1863" r="-96175" b="-473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1643" t="-1863" r="-1441" b="-4732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7256556"/>
                      </a:ext>
                    </a:extLst>
                  </a:tr>
                  <a:tr h="923431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171152"/>
                      </a:ext>
                    </a:extLst>
                  </a:tr>
                  <a:tr h="923431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3013003"/>
                      </a:ext>
                    </a:extLst>
                  </a:tr>
                  <a:tr h="923431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8904024"/>
                      </a:ext>
                    </a:extLst>
                  </a:tr>
                  <a:tr h="923431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8925938"/>
                      </a:ext>
                    </a:extLst>
                  </a:tr>
                  <a:tr h="923431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76891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EC9193-4B2D-90CF-A0C1-9A6C2F288B34}"/>
                  </a:ext>
                </a:extLst>
              </p:cNvPr>
              <p:cNvSpPr txBox="1"/>
              <p:nvPr/>
            </p:nvSpPr>
            <p:spPr>
              <a:xfrm>
                <a:off x="879666" y="1818945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EC9193-4B2D-90CF-A0C1-9A6C2F288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6" y="1818945"/>
                <a:ext cx="368490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FEA124-FCD3-148E-9FDB-CA52B46741FE}"/>
                  </a:ext>
                </a:extLst>
              </p:cNvPr>
              <p:cNvSpPr txBox="1"/>
              <p:nvPr/>
            </p:nvSpPr>
            <p:spPr>
              <a:xfrm>
                <a:off x="866982" y="2778262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FEA124-FCD3-148E-9FDB-CA52B4674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82" y="2778262"/>
                <a:ext cx="368490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536706-C7BD-FE70-CC04-7B4E3C7E3E5A}"/>
                  </a:ext>
                </a:extLst>
              </p:cNvPr>
              <p:cNvSpPr txBox="1"/>
              <p:nvPr/>
            </p:nvSpPr>
            <p:spPr>
              <a:xfrm>
                <a:off x="866982" y="3681194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536706-C7BD-FE70-CC04-7B4E3C7E3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82" y="3681194"/>
                <a:ext cx="36849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AB86B6-65CE-D816-1EA8-E710CF539680}"/>
                  </a:ext>
                </a:extLst>
              </p:cNvPr>
              <p:cNvSpPr txBox="1"/>
              <p:nvPr/>
            </p:nvSpPr>
            <p:spPr>
              <a:xfrm>
                <a:off x="866982" y="4616621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AB86B6-65CE-D816-1EA8-E710CF539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82" y="4616621"/>
                <a:ext cx="36849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3A6C47-B1F3-3F1D-A35D-C8EAD5F0B4C3}"/>
                  </a:ext>
                </a:extLst>
              </p:cNvPr>
              <p:cNvSpPr txBox="1"/>
              <p:nvPr/>
            </p:nvSpPr>
            <p:spPr>
              <a:xfrm>
                <a:off x="866982" y="5573574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3A6C47-B1F3-3F1D-A35D-C8EAD5F0B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82" y="5573574"/>
                <a:ext cx="36849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CA7D9-60B1-D689-7615-906B217B9D2E}"/>
                  </a:ext>
                </a:extLst>
              </p:cNvPr>
              <p:cNvSpPr txBox="1"/>
              <p:nvPr/>
            </p:nvSpPr>
            <p:spPr>
              <a:xfrm>
                <a:off x="2413316" y="2778262"/>
                <a:ext cx="115157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2.6761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CA7D9-60B1-D689-7615-906B217B9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316" y="2778262"/>
                <a:ext cx="1151575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E62619-A17C-3F84-403C-3CFDE7E1A7EB}"/>
                  </a:ext>
                </a:extLst>
              </p:cNvPr>
              <p:cNvSpPr txBox="1"/>
              <p:nvPr/>
            </p:nvSpPr>
            <p:spPr>
              <a:xfrm>
                <a:off x="4430433" y="2778262"/>
                <a:ext cx="145594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−2.7945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E62619-A17C-3F84-403C-3CFDE7E1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433" y="2778262"/>
                <a:ext cx="1455940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00884C-2DF4-F54F-19B2-D1C33AEB89D5}"/>
                  </a:ext>
                </a:extLst>
              </p:cNvPr>
              <p:cNvSpPr txBox="1"/>
              <p:nvPr/>
            </p:nvSpPr>
            <p:spPr>
              <a:xfrm>
                <a:off x="6805255" y="2800144"/>
                <a:ext cx="124914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7.0056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00884C-2DF4-F54F-19B2-D1C33AEB8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255" y="2800144"/>
                <a:ext cx="1249140" cy="7386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C54E7B-7DD2-E7F4-70CA-397F0DC7BEB2}"/>
                  </a:ext>
                </a:extLst>
              </p:cNvPr>
              <p:cNvSpPr txBox="1"/>
              <p:nvPr/>
            </p:nvSpPr>
            <p:spPr>
              <a:xfrm>
                <a:off x="2800996" y="1835123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C54E7B-7DD2-E7F4-70CA-397F0DC7B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996" y="1835123"/>
                <a:ext cx="368490" cy="7386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894009-414B-DEA9-BF5F-C35E4B20676C}"/>
                  </a:ext>
                </a:extLst>
              </p:cNvPr>
              <p:cNvSpPr txBox="1"/>
              <p:nvPr/>
            </p:nvSpPr>
            <p:spPr>
              <a:xfrm>
                <a:off x="2393826" y="3707222"/>
                <a:ext cx="1266423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2.9906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894009-414B-DEA9-BF5F-C35E4B206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826" y="3707222"/>
                <a:ext cx="1266423" cy="7386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0FAEAF-3478-A8B7-888D-FB50C9A87BFC}"/>
                  </a:ext>
                </a:extLst>
              </p:cNvPr>
              <p:cNvSpPr txBox="1"/>
              <p:nvPr/>
            </p:nvSpPr>
            <p:spPr>
              <a:xfrm>
                <a:off x="2393826" y="4634926"/>
                <a:ext cx="12664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3.0000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0FAEAF-3478-A8B7-888D-FB50C9A87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826" y="4634926"/>
                <a:ext cx="1266422" cy="7386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003B28-9F6F-EC9D-4324-9EB3D14B46CA}"/>
                  </a:ext>
                </a:extLst>
              </p:cNvPr>
              <p:cNvSpPr txBox="1"/>
              <p:nvPr/>
            </p:nvSpPr>
            <p:spPr>
              <a:xfrm>
                <a:off x="5090817" y="1835123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003B28-9F6F-EC9D-4324-9EB3D14B4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817" y="1835123"/>
                <a:ext cx="368490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157EF7-A1FA-6D3D-777F-E12CD5A1B600}"/>
                  </a:ext>
                </a:extLst>
              </p:cNvPr>
              <p:cNvSpPr txBox="1"/>
              <p:nvPr/>
            </p:nvSpPr>
            <p:spPr>
              <a:xfrm>
                <a:off x="4430433" y="3702823"/>
                <a:ext cx="145394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−2.4996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157EF7-A1FA-6D3D-777F-E12CD5A1B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433" y="3702823"/>
                <a:ext cx="1453942" cy="738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0F7489-6D71-BE5B-DFC0-9B4A07AFC7F7}"/>
                  </a:ext>
                </a:extLst>
              </p:cNvPr>
              <p:cNvSpPr txBox="1"/>
              <p:nvPr/>
            </p:nvSpPr>
            <p:spPr>
              <a:xfrm>
                <a:off x="4425884" y="4616621"/>
                <a:ext cx="14381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−2.5000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0F7489-6D71-BE5B-DFC0-9B4A07AFC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884" y="4616621"/>
                <a:ext cx="1438116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2DC2ED-7CFE-5890-D0E8-6F3DB86F5BC5}"/>
                  </a:ext>
                </a:extLst>
              </p:cNvPr>
              <p:cNvSpPr txBox="1"/>
              <p:nvPr/>
            </p:nvSpPr>
            <p:spPr>
              <a:xfrm>
                <a:off x="7243450" y="1818945"/>
                <a:ext cx="368491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2DC2ED-7CFE-5890-D0E8-6F3DB86F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450" y="1818945"/>
                <a:ext cx="368491" cy="7386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87C3CA-E26A-EA61-A618-8BD2C8211AA9}"/>
                  </a:ext>
                </a:extLst>
              </p:cNvPr>
              <p:cNvSpPr txBox="1"/>
              <p:nvPr/>
            </p:nvSpPr>
            <p:spPr>
              <a:xfrm>
                <a:off x="6805255" y="3710195"/>
                <a:ext cx="126251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7.0003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87C3CA-E26A-EA61-A618-8BD2C8211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255" y="3710195"/>
                <a:ext cx="1262512" cy="7386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0969FA-CE84-7F12-D3EF-A4178AEF3BBA}"/>
                  </a:ext>
                </a:extLst>
              </p:cNvPr>
              <p:cNvSpPr txBox="1"/>
              <p:nvPr/>
            </p:nvSpPr>
            <p:spPr>
              <a:xfrm>
                <a:off x="6805255" y="4634926"/>
                <a:ext cx="124914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7.0000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0969FA-CE84-7F12-D3EF-A4178AEF3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255" y="4634926"/>
                <a:ext cx="1249140" cy="73866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2E8FE8-4439-C49B-7ED7-0D52B314AB3F}"/>
                  </a:ext>
                </a:extLst>
              </p:cNvPr>
              <p:cNvSpPr txBox="1"/>
              <p:nvPr/>
            </p:nvSpPr>
            <p:spPr>
              <a:xfrm>
                <a:off x="2393827" y="5593500"/>
                <a:ext cx="12664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3.0000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2E8FE8-4439-C49B-7ED7-0D52B314A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827" y="5593500"/>
                <a:ext cx="1266422" cy="73866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E04BB4-7439-D45A-6783-C1889019D08A}"/>
                  </a:ext>
                </a:extLst>
              </p:cNvPr>
              <p:cNvSpPr txBox="1"/>
              <p:nvPr/>
            </p:nvSpPr>
            <p:spPr>
              <a:xfrm>
                <a:off x="4425884" y="5578430"/>
                <a:ext cx="14381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−2.5000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E04BB4-7439-D45A-6783-C1889019D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884" y="5578430"/>
                <a:ext cx="1438116" cy="73866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B945DE8-C416-B6A2-5E96-60F5DC07949E}"/>
                  </a:ext>
                </a:extLst>
              </p:cNvPr>
              <p:cNvSpPr txBox="1"/>
              <p:nvPr/>
            </p:nvSpPr>
            <p:spPr>
              <a:xfrm>
                <a:off x="6805255" y="5578430"/>
                <a:ext cx="124914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7.0000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B945DE8-C416-B6A2-5E96-60F5DC07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255" y="5578430"/>
                <a:ext cx="1249140" cy="73866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3607FC-CF64-7741-D2D3-1E8652BC9646}"/>
              </a:ext>
            </a:extLst>
          </p:cNvPr>
          <p:cNvSpPr/>
          <p:nvPr/>
        </p:nvSpPr>
        <p:spPr>
          <a:xfrm>
            <a:off x="237699" y="4621893"/>
            <a:ext cx="8263749" cy="17370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C4A204-BEA3-74A0-AFC4-7507C3496F6E}"/>
              </a:ext>
            </a:extLst>
          </p:cNvPr>
          <p:cNvGrpSpPr/>
          <p:nvPr/>
        </p:nvGrpSpPr>
        <p:grpSpPr>
          <a:xfrm>
            <a:off x="8855918" y="1608415"/>
            <a:ext cx="2817762" cy="4821878"/>
            <a:chOff x="8964412" y="1643611"/>
            <a:chExt cx="2817762" cy="48218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D7981EF-AB36-9356-BF93-9086B68C614E}"/>
                    </a:ext>
                  </a:extLst>
                </p:cNvPr>
                <p:cNvSpPr txBox="1"/>
                <p:nvPr/>
              </p:nvSpPr>
              <p:spPr>
                <a:xfrm>
                  <a:off x="9768296" y="4265297"/>
                  <a:ext cx="1214872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D7981EF-AB36-9356-BF93-9086B68C6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296" y="4265297"/>
                  <a:ext cx="1214872" cy="738664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3F4F3EC-9FDF-F880-7449-2513B73F8148}"/>
                    </a:ext>
                  </a:extLst>
                </p:cNvPr>
                <p:cNvSpPr txBox="1"/>
                <p:nvPr/>
              </p:nvSpPr>
              <p:spPr>
                <a:xfrm>
                  <a:off x="9768296" y="4972317"/>
                  <a:ext cx="1653939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−2.5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3F4F3EC-9FDF-F880-7449-2513B73F8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296" y="4972317"/>
                  <a:ext cx="1653939" cy="738664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C430-11D3-10D7-D64E-9728EA647078}"/>
                    </a:ext>
                  </a:extLst>
                </p:cNvPr>
                <p:cNvSpPr txBox="1"/>
                <p:nvPr/>
              </p:nvSpPr>
              <p:spPr>
                <a:xfrm>
                  <a:off x="9768296" y="5726825"/>
                  <a:ext cx="1070749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C430-11D3-10D7-D64E-9728EA647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296" y="5726825"/>
                  <a:ext cx="1070749" cy="73866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715BEC-C52B-BAFC-6508-411807854D3E}"/>
                </a:ext>
              </a:extLst>
            </p:cNvPr>
            <p:cNvSpPr txBox="1"/>
            <p:nvPr/>
          </p:nvSpPr>
          <p:spPr>
            <a:xfrm>
              <a:off x="8964412" y="1643611"/>
              <a:ext cx="2817762" cy="2605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So, the solution of 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the given system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correct to </a:t>
              </a:r>
              <a:r>
                <a:rPr lang="en-IN" sz="2800" dirty="0">
                  <a:solidFill>
                    <a:srgbClr val="FF0000"/>
                  </a:solidFill>
                  <a:latin typeface="+mj-lt"/>
                </a:rPr>
                <a:t>three</a:t>
              </a: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 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decimal places 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273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7" grpId="0"/>
      <p:bldP spid="20" grpId="0"/>
      <p:bldP spid="21" grpId="0"/>
      <p:bldP spid="22" grpId="0"/>
      <p:bldP spid="25" grpId="0"/>
      <p:bldP spid="26" grpId="0"/>
      <p:bldP spid="27" grpId="0"/>
      <p:bldP spid="5" grpId="0"/>
      <p:bldP spid="33" grpId="0"/>
      <p:bldP spid="34" grpId="0"/>
      <p:bldP spid="3" grpId="0" animBg="1"/>
      <p:bldP spid="3" grpId="1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5698B14-A3E7-AFD5-7FA0-09248BF0D8CE}"/>
              </a:ext>
            </a:extLst>
          </p:cNvPr>
          <p:cNvSpPr txBox="1"/>
          <p:nvPr/>
        </p:nvSpPr>
        <p:spPr>
          <a:xfrm>
            <a:off x="1962955" y="902671"/>
            <a:ext cx="10257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IN" sz="2800" i="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Solve the following system of linear equations by using Gauss – Seidel</a:t>
            </a:r>
            <a:endParaRPr lang="en-IN" sz="2800" dirty="0"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4512C0-92AE-15CF-DE28-C0910E6ED991}"/>
              </a:ext>
            </a:extLst>
          </p:cNvPr>
          <p:cNvSpPr/>
          <p:nvPr/>
        </p:nvSpPr>
        <p:spPr>
          <a:xfrm>
            <a:off x="227999" y="3407978"/>
            <a:ext cx="170682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7F2F8-FC20-C68B-7D4A-8B4A54194C22}"/>
                  </a:ext>
                </a:extLst>
              </p:cNvPr>
              <p:cNvSpPr txBox="1"/>
              <p:nvPr/>
            </p:nvSpPr>
            <p:spPr>
              <a:xfrm>
                <a:off x="2651247" y="3356799"/>
                <a:ext cx="4261264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Here,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7F2F8-FC20-C68B-7D4A-8B4A5419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247" y="3356799"/>
                <a:ext cx="4261264" cy="666849"/>
              </a:xfrm>
              <a:prstGeom prst="rect">
                <a:avLst/>
              </a:prstGeom>
              <a:blipFill>
                <a:blip r:embed="rId3"/>
                <a:stretch>
                  <a:fillRect l="-3004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B7E21-0DF0-A805-2550-C1997FE227A5}"/>
                  </a:ext>
                </a:extLst>
              </p:cNvPr>
              <p:cNvSpPr txBox="1"/>
              <p:nvPr/>
            </p:nvSpPr>
            <p:spPr>
              <a:xfrm>
                <a:off x="2715901" y="4230068"/>
                <a:ext cx="350747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54337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B7E21-0DF0-A805-2550-C1997FE22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901" y="4230068"/>
                <a:ext cx="3507478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905483-1FE9-412F-3378-FE59A7CE6277}"/>
              </a:ext>
            </a:extLst>
          </p:cNvPr>
          <p:cNvSpPr txBox="1"/>
          <p:nvPr/>
        </p:nvSpPr>
        <p:spPr>
          <a:xfrm>
            <a:off x="1934819" y="5820370"/>
            <a:ext cx="6845936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Thus, the given system is diagonally dominant.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7D38C1-3C31-63FA-251A-66BA0C8FFF4D}"/>
              </a:ext>
            </a:extLst>
          </p:cNvPr>
          <p:cNvSpPr txBox="1"/>
          <p:nvPr/>
        </p:nvSpPr>
        <p:spPr>
          <a:xfrm>
            <a:off x="1949307" y="1486993"/>
            <a:ext cx="2459581" cy="533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IN" sz="2800" i="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method:</a:t>
            </a:r>
            <a:endParaRPr lang="en-IN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27984F-A130-EC7E-B76F-87BB62DFB471}"/>
                  </a:ext>
                </a:extLst>
              </p:cNvPr>
              <p:cNvSpPr txBox="1"/>
              <p:nvPr/>
            </p:nvSpPr>
            <p:spPr>
              <a:xfrm>
                <a:off x="3179097" y="1391177"/>
                <a:ext cx="3763120" cy="6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6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6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=10,</m:t>
                      </m:r>
                      <m:r>
                        <a:rPr lang="en-IN" sz="2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27984F-A130-EC7E-B76F-87BB62DFB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097" y="1391177"/>
                <a:ext cx="3763120" cy="692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FA82C0-D433-6614-371B-1509672C73E5}"/>
                  </a:ext>
                </a:extLst>
              </p:cNvPr>
              <p:cNvSpPr txBox="1"/>
              <p:nvPr/>
            </p:nvSpPr>
            <p:spPr>
              <a:xfrm>
                <a:off x="2715902" y="5225404"/>
                <a:ext cx="338009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5433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rgbClr val="F5433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FA82C0-D433-6614-371B-1509672C7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902" y="5225404"/>
                <a:ext cx="3380098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C4E1C3-96CF-9A0F-8F8A-61D8FE89BFEA}"/>
                  </a:ext>
                </a:extLst>
              </p:cNvPr>
              <p:cNvSpPr txBox="1"/>
              <p:nvPr/>
            </p:nvSpPr>
            <p:spPr>
              <a:xfrm>
                <a:off x="3150961" y="1958049"/>
                <a:ext cx="3982871" cy="6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6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6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6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C4E1C3-96CF-9A0F-8F8A-61D8FE89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961" y="1958049"/>
                <a:ext cx="3982871" cy="692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84F834-B95F-7310-F3D5-E77045EC8197}"/>
                  </a:ext>
                </a:extLst>
              </p:cNvPr>
              <p:cNvSpPr txBox="1"/>
              <p:nvPr/>
            </p:nvSpPr>
            <p:spPr>
              <a:xfrm>
                <a:off x="3094607" y="2545433"/>
                <a:ext cx="3982871" cy="6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6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6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26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84F834-B95F-7310-F3D5-E77045EC8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607" y="2545433"/>
                <a:ext cx="3982871" cy="6924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9D5B49E-7B2F-9D53-8B8C-9065D7E7FCF8}"/>
              </a:ext>
            </a:extLst>
          </p:cNvPr>
          <p:cNvSpPr txBox="1"/>
          <p:nvPr/>
        </p:nvSpPr>
        <p:spPr>
          <a:xfrm>
            <a:off x="6370393" y="2637433"/>
            <a:ext cx="47631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IN" sz="2800" i="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correct to three decimal places.</a:t>
            </a:r>
            <a:endParaRPr lang="en-IN" sz="2800" dirty="0">
              <a:latin typeface="+mj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3FDB3D-CE00-4660-AB9C-7DFFAE4A74F2}"/>
              </a:ext>
            </a:extLst>
          </p:cNvPr>
          <p:cNvSpPr/>
          <p:nvPr/>
        </p:nvSpPr>
        <p:spPr>
          <a:xfrm>
            <a:off x="232144" y="904502"/>
            <a:ext cx="1771857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Example-2</a:t>
            </a:r>
          </a:p>
        </p:txBody>
      </p:sp>
    </p:spTree>
    <p:extLst>
      <p:ext uri="{BB962C8B-B14F-4D97-AF65-F5344CB8AC3E}">
        <p14:creationId xmlns:p14="http://schemas.microsoft.com/office/powerpoint/2010/main" val="54424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8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EBA9E7A-9FF1-561A-A28E-8E7683056A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89158" y="5746314"/>
                <a:ext cx="3002505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1, 2, …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EBA9E7A-9FF1-561A-A28E-8E7683056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158" y="5746314"/>
                <a:ext cx="3002505" cy="841447"/>
              </a:xfrm>
              <a:prstGeom prst="rect">
                <a:avLst/>
              </a:prstGeom>
              <a:blipFill>
                <a:blip r:embed="rId2"/>
                <a:stretch>
                  <a:fillRect l="-426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8FCD756-E31C-72AD-7826-805DC0D5A7FF}"/>
              </a:ext>
            </a:extLst>
          </p:cNvPr>
          <p:cNvGrpSpPr/>
          <p:nvPr/>
        </p:nvGrpSpPr>
        <p:grpSpPr>
          <a:xfrm>
            <a:off x="7779225" y="4268517"/>
            <a:ext cx="4348705" cy="2271016"/>
            <a:chOff x="6389583" y="4222550"/>
            <a:chExt cx="3939166" cy="209775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87ADE4B-6A5B-984B-B661-4FCBDC277765}"/>
                </a:ext>
              </a:extLst>
            </p:cNvPr>
            <p:cNvSpPr/>
            <p:nvPr/>
          </p:nvSpPr>
          <p:spPr>
            <a:xfrm>
              <a:off x="6389583" y="4222550"/>
              <a:ext cx="3939166" cy="209775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05BE51-34B8-2963-B8C1-3325F54F8365}"/>
                    </a:ext>
                  </a:extLst>
                </p:cNvPr>
                <p:cNvSpPr txBox="1"/>
                <p:nvPr/>
              </p:nvSpPr>
              <p:spPr>
                <a:xfrm>
                  <a:off x="6510683" y="4222550"/>
                  <a:ext cx="3536992" cy="6823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05BE51-34B8-2963-B8C1-3325F54F8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0683" y="4222550"/>
                  <a:ext cx="3536992" cy="68231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94548EB-7F9C-8414-C9B1-D84C36D87152}"/>
                    </a:ext>
                  </a:extLst>
                </p:cNvPr>
                <p:cNvSpPr txBox="1"/>
                <p:nvPr/>
              </p:nvSpPr>
              <p:spPr>
                <a:xfrm>
                  <a:off x="6504894" y="5637997"/>
                  <a:ext cx="3706947" cy="6823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+11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94548EB-7F9C-8414-C9B1-D84C36D871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894" y="5637997"/>
                  <a:ext cx="3706947" cy="68231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2339183-A4EA-93BE-08A0-2D77A987EE53}"/>
                    </a:ext>
                  </a:extLst>
                </p:cNvPr>
                <p:cNvSpPr txBox="1"/>
                <p:nvPr/>
              </p:nvSpPr>
              <p:spPr>
                <a:xfrm>
                  <a:off x="6531144" y="4932966"/>
                  <a:ext cx="3706947" cy="6823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+10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=19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2339183-A4EA-93BE-08A0-2D77A987EE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144" y="4932966"/>
                  <a:ext cx="3706947" cy="6823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BDD3FB-F753-AE9B-8016-665CAEFFF3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BDD3FB-F753-AE9B-8016-665CAEFFF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5EC7C1-CD8F-D080-09D9-A8D0C1B6296E}"/>
                  </a:ext>
                </a:extLst>
              </p:cNvPr>
              <p:cNvSpPr txBox="1"/>
              <p:nvPr/>
            </p:nvSpPr>
            <p:spPr>
              <a:xfrm>
                <a:off x="166740" y="1547194"/>
                <a:ext cx="4493843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5EC7C1-CD8F-D080-09D9-A8D0C1B6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0" y="1547194"/>
                <a:ext cx="4493843" cy="13065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C6643E8-CAA7-27E3-7A21-5C10B02BD1B0}"/>
              </a:ext>
            </a:extLst>
          </p:cNvPr>
          <p:cNvSpPr txBox="1"/>
          <p:nvPr/>
        </p:nvSpPr>
        <p:spPr>
          <a:xfrm>
            <a:off x="166739" y="711201"/>
            <a:ext cx="3504853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dirty="0">
                <a:solidFill>
                  <a:srgbClr val="002060"/>
                </a:solidFill>
                <a:latin typeface="+mj-lt"/>
              </a:rPr>
              <a:t>From the given system</a:t>
            </a:r>
            <a:endParaRPr lang="en-IN" sz="2800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86AAED-13C7-564E-CD08-9BFE2207BF78}"/>
                  </a:ext>
                </a:extLst>
              </p:cNvPr>
              <p:cNvSpPr txBox="1"/>
              <p:nvPr/>
            </p:nvSpPr>
            <p:spPr>
              <a:xfrm>
                <a:off x="5227085" y="1547194"/>
                <a:ext cx="5063914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86AAED-13C7-564E-CD08-9BFE2207B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85" y="1547194"/>
                <a:ext cx="5063914" cy="1306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8FD94B-F8AA-C46E-7736-109FCA09B143}"/>
                  </a:ext>
                </a:extLst>
              </p:cNvPr>
              <p:cNvSpPr txBox="1"/>
              <p:nvPr/>
            </p:nvSpPr>
            <p:spPr>
              <a:xfrm>
                <a:off x="5223844" y="2965916"/>
                <a:ext cx="5772827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19−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8FD94B-F8AA-C46E-7736-109FCA09B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844" y="2965916"/>
                <a:ext cx="5772827" cy="13065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D7525FC4-1F68-1874-4576-01F3D0722660}"/>
              </a:ext>
            </a:extLst>
          </p:cNvPr>
          <p:cNvSpPr/>
          <p:nvPr/>
        </p:nvSpPr>
        <p:spPr>
          <a:xfrm>
            <a:off x="10996671" y="2033509"/>
            <a:ext cx="491320" cy="3513541"/>
          </a:xfrm>
          <a:prstGeom prst="rightBrace">
            <a:avLst>
              <a:gd name="adj1" fmla="val 43889"/>
              <a:gd name="adj2" fmla="val 493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188D7C0B-F8C2-230F-AB22-4E48D0BE11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71269" y="3499445"/>
                <a:ext cx="774615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188D7C0B-F8C2-230F-AB22-4E48D0BE1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1269" y="3499445"/>
                <a:ext cx="774615" cy="5398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3198813-A9C9-E939-89E6-AE9E0AE97C13}"/>
              </a:ext>
            </a:extLst>
          </p:cNvPr>
          <p:cNvSpPr txBox="1"/>
          <p:nvPr/>
        </p:nvSpPr>
        <p:spPr>
          <a:xfrm>
            <a:off x="5227085" y="711200"/>
            <a:ext cx="1760562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dirty="0">
                <a:solidFill>
                  <a:srgbClr val="002060"/>
                </a:solidFill>
                <a:latin typeface="+mj-lt"/>
              </a:rPr>
              <a:t>In general,</a:t>
            </a:r>
            <a:endParaRPr lang="en-IN" sz="28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4E25C63-0B91-D09C-E5CD-C2BFBB5F643B}"/>
              </a:ext>
            </a:extLst>
          </p:cNvPr>
          <p:cNvSpPr/>
          <p:nvPr/>
        </p:nvSpPr>
        <p:spPr>
          <a:xfrm>
            <a:off x="4920483" y="915541"/>
            <a:ext cx="54000" cy="4716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81271A-BA7C-680F-8126-7F17C84C96EC}"/>
                  </a:ext>
                </a:extLst>
              </p:cNvPr>
              <p:cNvSpPr txBox="1"/>
              <p:nvPr/>
            </p:nvSpPr>
            <p:spPr>
              <a:xfrm>
                <a:off x="166739" y="2965916"/>
                <a:ext cx="4807744" cy="1302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81271A-BA7C-680F-8126-7F17C84C9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" y="2965916"/>
                <a:ext cx="4807744" cy="13026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BE2B5-876B-DB15-66CF-866FDAA35633}"/>
                  </a:ext>
                </a:extLst>
              </p:cNvPr>
              <p:cNvSpPr txBox="1"/>
              <p:nvPr/>
            </p:nvSpPr>
            <p:spPr>
              <a:xfrm>
                <a:off x="166739" y="4347897"/>
                <a:ext cx="4682810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BE2B5-876B-DB15-66CF-866FDAA35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" y="4347897"/>
                <a:ext cx="4682810" cy="13065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BA7B30-A82C-5989-C845-2F73C596059B}"/>
                  </a:ext>
                </a:extLst>
              </p:cNvPr>
              <p:cNvSpPr txBox="1"/>
              <p:nvPr/>
            </p:nvSpPr>
            <p:spPr>
              <a:xfrm>
                <a:off x="5338327" y="4236874"/>
                <a:ext cx="5978314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BA7B30-A82C-5989-C845-2F73C5960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327" y="4236874"/>
                <a:ext cx="5978314" cy="13065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A4FDBC-F4C3-B6A1-2EBB-EA7ED0C72AC3}"/>
                  </a:ext>
                </a:extLst>
              </p:cNvPr>
              <p:cNvSpPr txBox="1"/>
              <p:nvPr/>
            </p:nvSpPr>
            <p:spPr>
              <a:xfrm>
                <a:off x="8778884" y="4268517"/>
                <a:ext cx="48350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A4FDBC-F4C3-B6A1-2EBB-EA7ED0C72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884" y="4268517"/>
                <a:ext cx="483506" cy="7386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84A7DB-2508-226C-0DC8-9EAC42515C20}"/>
              </a:ext>
            </a:extLst>
          </p:cNvPr>
          <p:cNvSpPr/>
          <p:nvPr/>
        </p:nvSpPr>
        <p:spPr>
          <a:xfrm>
            <a:off x="7968226" y="4393123"/>
            <a:ext cx="3823437" cy="56442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01008B-5971-09BD-9A81-D101221C0164}"/>
              </a:ext>
            </a:extLst>
          </p:cNvPr>
          <p:cNvSpPr/>
          <p:nvPr/>
        </p:nvSpPr>
        <p:spPr>
          <a:xfrm>
            <a:off x="7974377" y="5171651"/>
            <a:ext cx="4024490" cy="56442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5C4072-9171-E5E3-0A56-A32A2E54A379}"/>
                  </a:ext>
                </a:extLst>
              </p:cNvPr>
              <p:cNvSpPr txBox="1"/>
              <p:nvPr/>
            </p:nvSpPr>
            <p:spPr>
              <a:xfrm>
                <a:off x="9578712" y="5057759"/>
                <a:ext cx="48350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5C4072-9171-E5E3-0A56-A32A2E54A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712" y="5057759"/>
                <a:ext cx="483506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0FA52CB-BF15-D4B4-F0CD-39A31E4D5D6B}"/>
              </a:ext>
            </a:extLst>
          </p:cNvPr>
          <p:cNvSpPr/>
          <p:nvPr/>
        </p:nvSpPr>
        <p:spPr>
          <a:xfrm>
            <a:off x="7947883" y="5924044"/>
            <a:ext cx="4037335" cy="56442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4B1706-0FCC-A3A0-8DD7-AFA8408C0B5D}"/>
                  </a:ext>
                </a:extLst>
              </p:cNvPr>
              <p:cNvSpPr txBox="1"/>
              <p:nvPr/>
            </p:nvSpPr>
            <p:spPr>
              <a:xfrm>
                <a:off x="10461496" y="5789426"/>
                <a:ext cx="37936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4B1706-0FCC-A3A0-8DD7-AFA8408C0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496" y="5789426"/>
                <a:ext cx="379364" cy="738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75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4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7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7" grpId="0"/>
      <p:bldP spid="10" grpId="0"/>
      <p:bldP spid="11" grpId="0"/>
      <p:bldP spid="13" grpId="0" animBg="1"/>
      <p:bldP spid="14" grpId="0"/>
      <p:bldP spid="15" grpId="0"/>
      <p:bldP spid="36" grpId="0" animBg="1"/>
      <p:bldP spid="23" grpId="0"/>
      <p:bldP spid="24" grpId="0"/>
      <p:bldP spid="12" grpId="0"/>
      <p:bldP spid="6" grpId="0"/>
      <p:bldP spid="6" grpId="1"/>
      <p:bldP spid="6" grpId="2"/>
      <p:bldP spid="8" grpId="0" animBg="1"/>
      <p:bldP spid="8" grpId="1" animBg="1"/>
      <p:bldP spid="18" grpId="0" animBg="1"/>
      <p:bldP spid="18" grpId="1" animBg="1"/>
      <p:bldP spid="19" grpId="0"/>
      <p:bldP spid="19" grpId="1"/>
      <p:bldP spid="19" grpId="2"/>
      <p:bldP spid="20" grpId="0" animBg="1"/>
      <p:bldP spid="20" grpId="1" animBg="1"/>
      <p:bldP spid="21" grpId="0"/>
      <p:bldP spid="21" grpId="1"/>
      <p:bldP spid="21" grpId="2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A1C586-9A14-D6D1-D148-12BE535F1402}"/>
                  </a:ext>
                </a:extLst>
              </p:cNvPr>
              <p:cNvSpPr txBox="1"/>
              <p:nvPr/>
            </p:nvSpPr>
            <p:spPr>
              <a:xfrm>
                <a:off x="944659" y="5262678"/>
                <a:ext cx="2344451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1.1111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A1C586-9A14-D6D1-D148-12BE535F1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5262678"/>
                <a:ext cx="2344451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9CA696-FFC2-9312-7DFD-05860C0EEB37}"/>
                  </a:ext>
                </a:extLst>
              </p:cNvPr>
              <p:cNvSpPr txBox="1"/>
              <p:nvPr/>
            </p:nvSpPr>
            <p:spPr>
              <a:xfrm>
                <a:off x="944659" y="3553242"/>
                <a:ext cx="5865574" cy="1304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10−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9CA696-FFC2-9312-7DFD-05860C0EE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3553242"/>
                <a:ext cx="5865574" cy="13042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2290AE-FF67-7ED1-F465-1FDCD9A04F26}"/>
                  </a:ext>
                </a:extLst>
              </p:cNvPr>
              <p:cNvSpPr txBox="1"/>
              <p:nvPr/>
            </p:nvSpPr>
            <p:spPr>
              <a:xfrm>
                <a:off x="944659" y="2048525"/>
                <a:ext cx="5265072" cy="1304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10−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2290AE-FF67-7ED1-F465-1FDCD9A04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2048525"/>
                <a:ext cx="5265072" cy="1304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6C4E8BEA-2761-343A-46E1-ACBB5292B5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3648" y="1403976"/>
                <a:ext cx="12394997" cy="61436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the equation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the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6C4E8BEA-2761-343A-46E1-ACBB5292B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648" y="1403976"/>
                <a:ext cx="12394997" cy="614364"/>
              </a:xfrm>
              <a:prstGeom prst="rect">
                <a:avLst/>
              </a:prstGeom>
              <a:blipFill>
                <a:blip r:embed="rId5"/>
                <a:stretch>
                  <a:fillRect t="-5941" b="-1683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1A29-8A41-A5B1-3980-24FE3C1DC1AE}"/>
                  </a:ext>
                </a:extLst>
              </p:cNvPr>
              <p:cNvSpPr txBox="1"/>
              <p:nvPr/>
            </p:nvSpPr>
            <p:spPr>
              <a:xfrm>
                <a:off x="903715" y="809627"/>
                <a:ext cx="18394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1" dirty="0">
                    <a:solidFill>
                      <a:srgbClr val="002060"/>
                    </a:solidFill>
                  </a:rPr>
                  <a:t>Iteration: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1A29-8A41-A5B1-3980-24FE3C1DC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15" y="809627"/>
                <a:ext cx="1839485" cy="523220"/>
              </a:xfrm>
              <a:prstGeom prst="rect">
                <a:avLst/>
              </a:prstGeom>
              <a:blipFill>
                <a:blip r:embed="rId7"/>
                <a:stretch>
                  <a:fillRect l="-6623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3">
            <a:extLst>
              <a:ext uri="{FF2B5EF4-FFF2-40B4-BE49-F238E27FC236}">
                <a16:creationId xmlns:a16="http://schemas.microsoft.com/office/drawing/2014/main" id="{B7814D77-457F-3530-B8AC-CBD8278FC12A}"/>
              </a:ext>
            </a:extLst>
          </p:cNvPr>
          <p:cNvSpPr/>
          <p:nvPr/>
        </p:nvSpPr>
        <p:spPr>
          <a:xfrm flipV="1">
            <a:off x="232138" y="874062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2243D8-A8A2-E9CC-694D-01A9E21FE0DD}"/>
              </a:ext>
            </a:extLst>
          </p:cNvPr>
          <p:cNvSpPr/>
          <p:nvPr/>
        </p:nvSpPr>
        <p:spPr>
          <a:xfrm>
            <a:off x="8488908" y="3091869"/>
            <a:ext cx="3621239" cy="21713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FB0889-0BE2-CCAA-1FC9-11130CB3B5A4}"/>
              </a:ext>
            </a:extLst>
          </p:cNvPr>
          <p:cNvSpPr/>
          <p:nvPr/>
        </p:nvSpPr>
        <p:spPr>
          <a:xfrm>
            <a:off x="8666235" y="3260287"/>
            <a:ext cx="2961658" cy="602029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8817EE-D2C0-478A-861A-84FE35E5F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5848" y="3099820"/>
            <a:ext cx="3421700" cy="224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6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1" grpId="0"/>
      <p:bldP spid="18" grpId="0"/>
      <p:bldP spid="15" grpId="0"/>
      <p:bldP spid="9" grpId="0"/>
      <p:bldP spid="10" grpId="0" animBg="1"/>
      <p:bldP spid="8" grpId="0" animBg="1"/>
      <p:bldP spid="8" grpId="1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1A29-8A41-A5B1-3980-24FE3C1DC1AE}"/>
                  </a:ext>
                </a:extLst>
              </p:cNvPr>
              <p:cNvSpPr txBox="1"/>
              <p:nvPr/>
            </p:nvSpPr>
            <p:spPr>
              <a:xfrm>
                <a:off x="903715" y="809627"/>
                <a:ext cx="36682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1" dirty="0">
                    <a:solidFill>
                      <a:srgbClr val="002060"/>
                    </a:solidFill>
                  </a:rPr>
                  <a:t>Iteration: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dirty="0"/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(Continue)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1A29-8A41-A5B1-3980-24FE3C1DC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15" y="809627"/>
                <a:ext cx="3668285" cy="523220"/>
              </a:xfrm>
              <a:prstGeom prst="rect">
                <a:avLst/>
              </a:prstGeom>
              <a:blipFill>
                <a:blip r:embed="rId3"/>
                <a:stretch>
                  <a:fillRect l="-3322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3">
            <a:extLst>
              <a:ext uri="{FF2B5EF4-FFF2-40B4-BE49-F238E27FC236}">
                <a16:creationId xmlns:a16="http://schemas.microsoft.com/office/drawing/2014/main" id="{B7814D77-457F-3530-B8AC-CBD8278FC12A}"/>
              </a:ext>
            </a:extLst>
          </p:cNvPr>
          <p:cNvSpPr/>
          <p:nvPr/>
        </p:nvSpPr>
        <p:spPr>
          <a:xfrm flipV="1">
            <a:off x="232138" y="874062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0FA08FBA-4A72-CECA-52C9-5A0268F5CB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3648" y="1383560"/>
                <a:ext cx="11480597" cy="61436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1.1111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the equation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0FA08FBA-4A72-CECA-52C9-5A0268F5C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648" y="1383560"/>
                <a:ext cx="11480597" cy="614364"/>
              </a:xfrm>
              <a:prstGeom prst="rect">
                <a:avLst/>
              </a:prstGeom>
              <a:blipFill>
                <a:blip r:embed="rId4"/>
                <a:stretch>
                  <a:fillRect t="-5941" b="-1584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EC00B2-C789-99A4-6DE2-5687C203617B}"/>
                  </a:ext>
                </a:extLst>
              </p:cNvPr>
              <p:cNvSpPr txBox="1"/>
              <p:nvPr/>
            </p:nvSpPr>
            <p:spPr>
              <a:xfrm>
                <a:off x="936356" y="3541075"/>
                <a:ext cx="6882278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19−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(1.1111</m:t>
                              </m:r>
                            </m:e>
                          </m:d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EC00B2-C789-99A4-6DE2-5687C2036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56" y="3541075"/>
                <a:ext cx="6882278" cy="13065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AC71E5-AFA2-E3D5-7371-50862EA13F12}"/>
                  </a:ext>
                </a:extLst>
              </p:cNvPr>
              <p:cNvSpPr txBox="1"/>
              <p:nvPr/>
            </p:nvSpPr>
            <p:spPr>
              <a:xfrm>
                <a:off x="936356" y="5263191"/>
                <a:ext cx="278155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1.6778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AC71E5-AFA2-E3D5-7371-50862EA13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56" y="5263191"/>
                <a:ext cx="2781552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812850-3EE8-7A8A-D896-FBD1F3EE8B13}"/>
                  </a:ext>
                </a:extLst>
              </p:cNvPr>
              <p:cNvSpPr txBox="1"/>
              <p:nvPr/>
            </p:nvSpPr>
            <p:spPr>
              <a:xfrm>
                <a:off x="930761" y="2048637"/>
                <a:ext cx="5963199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812850-3EE8-7A8A-D896-FBD1F3EE8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61" y="2048637"/>
                <a:ext cx="5963199" cy="13065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3FB812A-3CEB-30BE-9614-B1766D529D3B}"/>
              </a:ext>
            </a:extLst>
          </p:cNvPr>
          <p:cNvSpPr/>
          <p:nvPr/>
        </p:nvSpPr>
        <p:spPr>
          <a:xfrm>
            <a:off x="8488908" y="3091869"/>
            <a:ext cx="3621239" cy="21713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C0D72FC-47D0-22CC-406C-3E92E67EB1FD}"/>
              </a:ext>
            </a:extLst>
          </p:cNvPr>
          <p:cNvSpPr/>
          <p:nvPr/>
        </p:nvSpPr>
        <p:spPr>
          <a:xfrm>
            <a:off x="8720198" y="3892161"/>
            <a:ext cx="3167001" cy="602029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67A803-9536-4F05-8B86-8533EB94F1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5848" y="2966258"/>
            <a:ext cx="3421700" cy="224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6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4" grpId="0"/>
      <p:bldP spid="16" grpId="0" animBg="1"/>
      <p:bldP spid="16" grpId="1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D3121-803F-645C-E4DD-E3655EDD69CB}"/>
                  </a:ext>
                </a:extLst>
              </p:cNvPr>
              <p:cNvSpPr txBox="1"/>
              <p:nvPr/>
            </p:nvSpPr>
            <p:spPr>
              <a:xfrm>
                <a:off x="951422" y="5257499"/>
                <a:ext cx="2751671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0.9131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D3121-803F-645C-E4DD-E3655EDD6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22" y="5257499"/>
                <a:ext cx="2751671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C0557-720F-6A51-5864-453FF7E0AFA7}"/>
                  </a:ext>
                </a:extLst>
              </p:cNvPr>
              <p:cNvSpPr txBox="1"/>
              <p:nvPr/>
            </p:nvSpPr>
            <p:spPr>
              <a:xfrm>
                <a:off x="951422" y="3552039"/>
                <a:ext cx="7784236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−0.3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1.1111</m:t>
                              </m:r>
                            </m:e>
                          </m:d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1.6778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C0557-720F-6A51-5864-453FF7E0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22" y="3552039"/>
                <a:ext cx="7784236" cy="13065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9E2916-6E15-4D53-3750-2993132E6257}"/>
                  </a:ext>
                </a:extLst>
              </p:cNvPr>
              <p:cNvSpPr txBox="1"/>
              <p:nvPr/>
            </p:nvSpPr>
            <p:spPr>
              <a:xfrm>
                <a:off x="951422" y="2048637"/>
                <a:ext cx="5368583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−0.3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9E2916-6E15-4D53-3750-2993132E6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22" y="2048637"/>
                <a:ext cx="5368583" cy="13065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1A29-8A41-A5B1-3980-24FE3C1DC1AE}"/>
                  </a:ext>
                </a:extLst>
              </p:cNvPr>
              <p:cNvSpPr txBox="1"/>
              <p:nvPr/>
            </p:nvSpPr>
            <p:spPr>
              <a:xfrm>
                <a:off x="903715" y="809627"/>
                <a:ext cx="36682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1" dirty="0">
                    <a:solidFill>
                      <a:srgbClr val="002060"/>
                    </a:solidFill>
                  </a:rPr>
                  <a:t>Iteration: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dirty="0"/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(Continue)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1A29-8A41-A5B1-3980-24FE3C1DC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15" y="809627"/>
                <a:ext cx="3668285" cy="523220"/>
              </a:xfrm>
              <a:prstGeom prst="rect">
                <a:avLst/>
              </a:prstGeom>
              <a:blipFill>
                <a:blip r:embed="rId6"/>
                <a:stretch>
                  <a:fillRect l="-3322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3">
            <a:extLst>
              <a:ext uri="{FF2B5EF4-FFF2-40B4-BE49-F238E27FC236}">
                <a16:creationId xmlns:a16="http://schemas.microsoft.com/office/drawing/2014/main" id="{B7814D77-457F-3530-B8AC-CBD8278FC12A}"/>
              </a:ext>
            </a:extLst>
          </p:cNvPr>
          <p:cNvSpPr/>
          <p:nvPr/>
        </p:nvSpPr>
        <p:spPr>
          <a:xfrm flipV="1">
            <a:off x="232138" y="874062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0FA08FBA-4A72-CECA-52C9-5A0268F5CB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383560"/>
                <a:ext cx="12082851" cy="61436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1.1111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1.6778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the equation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0FA08FBA-4A72-CECA-52C9-5A0268F5C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83560"/>
                <a:ext cx="12082851" cy="614364"/>
              </a:xfrm>
              <a:prstGeom prst="rect">
                <a:avLst/>
              </a:prstGeom>
              <a:blipFill>
                <a:blip r:embed="rId7"/>
                <a:stretch>
                  <a:fillRect t="-5941" b="-1584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D946451-C547-A8E8-F119-7718460A44F0}"/>
              </a:ext>
            </a:extLst>
          </p:cNvPr>
          <p:cNvSpPr/>
          <p:nvPr/>
        </p:nvSpPr>
        <p:spPr>
          <a:xfrm>
            <a:off x="8488908" y="3091869"/>
            <a:ext cx="3621239" cy="21713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F8664E3-06C5-155E-8F92-A1391FC578EC}"/>
              </a:ext>
            </a:extLst>
          </p:cNvPr>
          <p:cNvSpPr/>
          <p:nvPr/>
        </p:nvSpPr>
        <p:spPr>
          <a:xfrm>
            <a:off x="8733847" y="4557536"/>
            <a:ext cx="3308060" cy="602029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24B135-8984-4CA9-88D8-DC25A1ABA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5848" y="2935436"/>
            <a:ext cx="3421700" cy="224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1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3" grpId="0"/>
      <p:bldP spid="11" grpId="0"/>
      <p:bldP spid="19" grpId="0" animBg="1"/>
      <p:bldP spid="19" grpId="1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25B7AA-B24F-FE91-1768-821E13638F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25B7AA-B24F-FE91-1768-821E13638F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550FEDB-DA20-8075-4ADF-3C5C22339B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698" y="938518"/>
              <a:ext cx="8368532" cy="55851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717840">
                      <a:extLst>
                        <a:ext uri="{9D8B030D-6E8A-4147-A177-3AD203B41FA5}">
                          <a16:colId xmlns:a16="http://schemas.microsoft.com/office/drawing/2014/main" val="3687782013"/>
                        </a:ext>
                      </a:extLst>
                    </a:gridCol>
                    <a:gridCol w="2254823">
                      <a:extLst>
                        <a:ext uri="{9D8B030D-6E8A-4147-A177-3AD203B41FA5}">
                          <a16:colId xmlns:a16="http://schemas.microsoft.com/office/drawing/2014/main" val="1109772134"/>
                        </a:ext>
                      </a:extLst>
                    </a:gridCol>
                    <a:gridCol w="2254823">
                      <a:extLst>
                        <a:ext uri="{9D8B030D-6E8A-4147-A177-3AD203B41FA5}">
                          <a16:colId xmlns:a16="http://schemas.microsoft.com/office/drawing/2014/main" val="3679450709"/>
                        </a:ext>
                      </a:extLst>
                    </a:gridCol>
                    <a:gridCol w="2141046">
                      <a:extLst>
                        <a:ext uri="{9D8B030D-6E8A-4147-A177-3AD203B41FA5}">
                          <a16:colId xmlns:a16="http://schemas.microsoft.com/office/drawing/2014/main" val="1695640667"/>
                        </a:ext>
                      </a:extLst>
                    </a:gridCol>
                  </a:tblGrid>
                  <a:tr h="797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3D0FE7"/>
                              </a:solidFill>
                            </a:rPr>
                            <a:t>Iteration</a:t>
                          </a:r>
                          <a:endParaRPr lang="en-IN" sz="2800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1" i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1" i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1" i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7256556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171152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3013003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8904024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8925938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7689110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6299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550FEDB-DA20-8075-4ADF-3C5C22339B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698" y="938518"/>
              <a:ext cx="8368532" cy="55851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717840">
                      <a:extLst>
                        <a:ext uri="{9D8B030D-6E8A-4147-A177-3AD203B41FA5}">
                          <a16:colId xmlns:a16="http://schemas.microsoft.com/office/drawing/2014/main" val="3687782013"/>
                        </a:ext>
                      </a:extLst>
                    </a:gridCol>
                    <a:gridCol w="2254823">
                      <a:extLst>
                        <a:ext uri="{9D8B030D-6E8A-4147-A177-3AD203B41FA5}">
                          <a16:colId xmlns:a16="http://schemas.microsoft.com/office/drawing/2014/main" val="1109772134"/>
                        </a:ext>
                      </a:extLst>
                    </a:gridCol>
                    <a:gridCol w="2254823">
                      <a:extLst>
                        <a:ext uri="{9D8B030D-6E8A-4147-A177-3AD203B41FA5}">
                          <a16:colId xmlns:a16="http://schemas.microsoft.com/office/drawing/2014/main" val="3679450709"/>
                        </a:ext>
                      </a:extLst>
                    </a:gridCol>
                    <a:gridCol w="2141046">
                      <a:extLst>
                        <a:ext uri="{9D8B030D-6E8A-4147-A177-3AD203B41FA5}">
                          <a16:colId xmlns:a16="http://schemas.microsoft.com/office/drawing/2014/main" val="1695640667"/>
                        </a:ext>
                      </a:extLst>
                    </a:gridCol>
                  </a:tblGrid>
                  <a:tr h="797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3D0FE7"/>
                              </a:solidFill>
                            </a:rPr>
                            <a:t>Iteration</a:t>
                          </a:r>
                          <a:endParaRPr lang="en-IN" sz="2800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6757" t="-1527" r="-196486" b="-603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757" t="-1527" r="-96486" b="-603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0909" t="-1527" r="-1420" b="-603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7256556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171152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3013003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8904024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8925938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7689110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6299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EC9193-4B2D-90CF-A0C1-9A6C2F288B34}"/>
                  </a:ext>
                </a:extLst>
              </p:cNvPr>
              <p:cNvSpPr txBox="1"/>
              <p:nvPr/>
            </p:nvSpPr>
            <p:spPr>
              <a:xfrm>
                <a:off x="879666" y="1704019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EC9193-4B2D-90CF-A0C1-9A6C2F288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6" y="1704019"/>
                <a:ext cx="368490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FEA124-FCD3-148E-9FDB-CA52B46741FE}"/>
                  </a:ext>
                </a:extLst>
              </p:cNvPr>
              <p:cNvSpPr txBox="1"/>
              <p:nvPr/>
            </p:nvSpPr>
            <p:spPr>
              <a:xfrm>
                <a:off x="879666" y="2540156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FEA124-FCD3-148E-9FDB-CA52B4674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6" y="2540156"/>
                <a:ext cx="368490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536706-C7BD-FE70-CC04-7B4E3C7E3E5A}"/>
                  </a:ext>
                </a:extLst>
              </p:cNvPr>
              <p:cNvSpPr txBox="1"/>
              <p:nvPr/>
            </p:nvSpPr>
            <p:spPr>
              <a:xfrm>
                <a:off x="875755" y="3331983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536706-C7BD-FE70-CC04-7B4E3C7E3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55" y="3331983"/>
                <a:ext cx="36849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AB86B6-65CE-D816-1EA8-E710CF539680}"/>
                  </a:ext>
                </a:extLst>
              </p:cNvPr>
              <p:cNvSpPr txBox="1"/>
              <p:nvPr/>
            </p:nvSpPr>
            <p:spPr>
              <a:xfrm>
                <a:off x="884061" y="4134548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AB86B6-65CE-D816-1EA8-E710CF539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61" y="4134548"/>
                <a:ext cx="36849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3A6C47-B1F3-3F1D-A35D-C8EAD5F0B4C3}"/>
                  </a:ext>
                </a:extLst>
              </p:cNvPr>
              <p:cNvSpPr txBox="1"/>
              <p:nvPr/>
            </p:nvSpPr>
            <p:spPr>
              <a:xfrm>
                <a:off x="879666" y="4926375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3A6C47-B1F3-3F1D-A35D-C8EAD5F0B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6" y="4926375"/>
                <a:ext cx="36849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FCCFE-ADA4-088E-38C6-5622CF79A84C}"/>
                  </a:ext>
                </a:extLst>
              </p:cNvPr>
              <p:cNvSpPr txBox="1"/>
              <p:nvPr/>
            </p:nvSpPr>
            <p:spPr>
              <a:xfrm>
                <a:off x="872712" y="5711839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FCCFE-ADA4-088E-38C6-5622CF79A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712" y="5711839"/>
                <a:ext cx="368490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CA7D9-60B1-D689-7615-906B217B9D2E}"/>
                  </a:ext>
                </a:extLst>
              </p:cNvPr>
              <p:cNvSpPr txBox="1"/>
              <p:nvPr/>
            </p:nvSpPr>
            <p:spPr>
              <a:xfrm>
                <a:off x="2857340" y="1704019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CA7D9-60B1-D689-7615-906B217B9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340" y="1704019"/>
                <a:ext cx="368490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E62619-A17C-3F84-403C-3CFDE7E1A7EB}"/>
                  </a:ext>
                </a:extLst>
              </p:cNvPr>
              <p:cNvSpPr txBox="1"/>
              <p:nvPr/>
            </p:nvSpPr>
            <p:spPr>
              <a:xfrm>
                <a:off x="5115022" y="1704019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E62619-A17C-3F84-403C-3CFDE7E1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22" y="1704019"/>
                <a:ext cx="368490" cy="7386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00884C-2DF4-F54F-19B2-D1C33AEB89D5}"/>
                  </a:ext>
                </a:extLst>
              </p:cNvPr>
              <p:cNvSpPr txBox="1"/>
              <p:nvPr/>
            </p:nvSpPr>
            <p:spPr>
              <a:xfrm>
                <a:off x="7341882" y="1704019"/>
                <a:ext cx="41404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00884C-2DF4-F54F-19B2-D1C33AEB8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82" y="1704019"/>
                <a:ext cx="414044" cy="7386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C54E7B-7DD2-E7F4-70CA-397F0DC7BEB2}"/>
                  </a:ext>
                </a:extLst>
              </p:cNvPr>
              <p:cNvSpPr txBox="1"/>
              <p:nvPr/>
            </p:nvSpPr>
            <p:spPr>
              <a:xfrm>
                <a:off x="2440816" y="2553804"/>
                <a:ext cx="126642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1.1111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C54E7B-7DD2-E7F4-70CA-397F0DC7B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816" y="2553804"/>
                <a:ext cx="1266424" cy="7386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894009-414B-DEA9-BF5F-C35E4B20676C}"/>
                  </a:ext>
                </a:extLst>
              </p:cNvPr>
              <p:cNvSpPr txBox="1"/>
              <p:nvPr/>
            </p:nvSpPr>
            <p:spPr>
              <a:xfrm>
                <a:off x="2424132" y="3331983"/>
                <a:ext cx="1266423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1.0262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894009-414B-DEA9-BF5F-C35E4B206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132" y="3331983"/>
                <a:ext cx="1266423" cy="7386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0FAEAF-3478-A8B7-888D-FB50C9A87BFC}"/>
                  </a:ext>
                </a:extLst>
              </p:cNvPr>
              <p:cNvSpPr txBox="1"/>
              <p:nvPr/>
            </p:nvSpPr>
            <p:spPr>
              <a:xfrm>
                <a:off x="2424132" y="4125683"/>
                <a:ext cx="12664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1.003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0FAEAF-3478-A8B7-888D-FB50C9A87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132" y="4125683"/>
                <a:ext cx="1266422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003B28-9F6F-EC9D-4324-9EB3D14B46CA}"/>
                  </a:ext>
                </a:extLst>
              </p:cNvPr>
              <p:cNvSpPr txBox="1"/>
              <p:nvPr/>
            </p:nvSpPr>
            <p:spPr>
              <a:xfrm>
                <a:off x="4706999" y="2540156"/>
                <a:ext cx="126642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1.6778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003B28-9F6F-EC9D-4324-9EB3D14B4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99" y="2540156"/>
                <a:ext cx="1266424" cy="738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157EF7-A1FA-6D3D-777F-E12CD5A1B600}"/>
                  </a:ext>
                </a:extLst>
              </p:cNvPr>
              <p:cNvSpPr txBox="1"/>
              <p:nvPr/>
            </p:nvSpPr>
            <p:spPr>
              <a:xfrm>
                <a:off x="4710911" y="3319596"/>
                <a:ext cx="126251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1.9687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157EF7-A1FA-6D3D-777F-E12CD5A1B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911" y="3319596"/>
                <a:ext cx="1262512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0F7489-6D71-BE5B-DFC0-9B4A07AFC7F7}"/>
                  </a:ext>
                </a:extLst>
              </p:cNvPr>
              <p:cNvSpPr txBox="1"/>
              <p:nvPr/>
            </p:nvSpPr>
            <p:spPr>
              <a:xfrm>
                <a:off x="4708955" y="4106503"/>
                <a:ext cx="126251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1.9981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0F7489-6D71-BE5B-DFC0-9B4A07AFC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55" y="4106503"/>
                <a:ext cx="1262512" cy="7386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2DC2ED-7CFE-5890-D0E8-6F3DB86F5BC5}"/>
                  </a:ext>
                </a:extLst>
              </p:cNvPr>
              <p:cNvSpPr txBox="1"/>
              <p:nvPr/>
            </p:nvSpPr>
            <p:spPr>
              <a:xfrm>
                <a:off x="6698792" y="2534228"/>
                <a:ext cx="190743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0.9131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2DC2ED-7CFE-5890-D0E8-6F3DB86F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792" y="2534228"/>
                <a:ext cx="1907437" cy="7386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87C3CA-E26A-EA61-A618-8BD2C8211AA9}"/>
                  </a:ext>
                </a:extLst>
              </p:cNvPr>
              <p:cNvSpPr txBox="1"/>
              <p:nvPr/>
            </p:nvSpPr>
            <p:spPr>
              <a:xfrm>
                <a:off x="6753911" y="3313177"/>
                <a:ext cx="25776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0.9958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87C3CA-E26A-EA61-A618-8BD2C8211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11" y="3313177"/>
                <a:ext cx="2577690" cy="73866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0969FA-CE84-7F12-D3EF-A4178AEF3BBA}"/>
                  </a:ext>
                </a:extLst>
              </p:cNvPr>
              <p:cNvSpPr txBox="1"/>
              <p:nvPr/>
            </p:nvSpPr>
            <p:spPr>
              <a:xfrm>
                <a:off x="6768099" y="4079978"/>
                <a:ext cx="161885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1.0001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0969FA-CE84-7F12-D3EF-A4178AEF3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099" y="4079978"/>
                <a:ext cx="1618859" cy="73866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2E8FE8-4439-C49B-7ED7-0D52B314AB3F}"/>
                  </a:ext>
                </a:extLst>
              </p:cNvPr>
              <p:cNvSpPr txBox="1"/>
              <p:nvPr/>
            </p:nvSpPr>
            <p:spPr>
              <a:xfrm>
                <a:off x="2424132" y="4919383"/>
                <a:ext cx="1266422" cy="817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1.0002	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2E8FE8-4439-C49B-7ED7-0D52B314A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132" y="4919383"/>
                <a:ext cx="1266422" cy="8175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E04BB4-7439-D45A-6783-C1889019D08A}"/>
                  </a:ext>
                </a:extLst>
              </p:cNvPr>
              <p:cNvSpPr txBox="1"/>
              <p:nvPr/>
            </p:nvSpPr>
            <p:spPr>
              <a:xfrm>
                <a:off x="4668011" y="4944197"/>
                <a:ext cx="126251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2.0000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E04BB4-7439-D45A-6783-C1889019D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011" y="4944197"/>
                <a:ext cx="1262512" cy="73866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B945DE8-C416-B6A2-5E96-60F5DC07949E}"/>
                  </a:ext>
                </a:extLst>
              </p:cNvPr>
              <p:cNvSpPr txBox="1"/>
              <p:nvPr/>
            </p:nvSpPr>
            <p:spPr>
              <a:xfrm>
                <a:off x="6768100" y="4911743"/>
                <a:ext cx="124914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−1.0001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B945DE8-C416-B6A2-5E96-60F5DC07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100" y="4911743"/>
                <a:ext cx="1249140" cy="738664"/>
              </a:xfrm>
              <a:prstGeom prst="rect">
                <a:avLst/>
              </a:prstGeom>
              <a:blipFill>
                <a:blip r:embed="rId24"/>
                <a:stretch>
                  <a:fillRect r="-107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65A892-C4A9-4D02-93A6-9F97A56153C4}"/>
                  </a:ext>
                </a:extLst>
              </p:cNvPr>
              <p:cNvSpPr txBox="1"/>
              <p:nvPr/>
            </p:nvSpPr>
            <p:spPr>
              <a:xfrm>
                <a:off x="2424132" y="5727089"/>
                <a:ext cx="12664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1.0000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65A892-C4A9-4D02-93A6-9F97A5615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132" y="5727089"/>
                <a:ext cx="1266422" cy="73866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017B77-6309-579D-DA3E-66FBFEA21212}"/>
                  </a:ext>
                </a:extLst>
              </p:cNvPr>
              <p:cNvSpPr txBox="1"/>
              <p:nvPr/>
            </p:nvSpPr>
            <p:spPr>
              <a:xfrm>
                <a:off x="4668011" y="5727089"/>
                <a:ext cx="126251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2.0000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017B77-6309-579D-DA3E-66FBFEA21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011" y="5727089"/>
                <a:ext cx="1262512" cy="73866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7214B-0787-0CC5-FAAB-B66CA3E89284}"/>
                  </a:ext>
                </a:extLst>
              </p:cNvPr>
              <p:cNvSpPr txBox="1"/>
              <p:nvPr/>
            </p:nvSpPr>
            <p:spPr>
              <a:xfrm>
                <a:off x="6768100" y="5708283"/>
                <a:ext cx="124914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−1.0000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7214B-0787-0CC5-FAAB-B66CA3E89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100" y="5708283"/>
                <a:ext cx="1249140" cy="738664"/>
              </a:xfrm>
              <a:prstGeom prst="rect">
                <a:avLst/>
              </a:prstGeom>
              <a:blipFill>
                <a:blip r:embed="rId27"/>
                <a:stretch>
                  <a:fillRect r="-112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36BA26-BD5A-0F61-B466-90A09649EFCC}"/>
              </a:ext>
            </a:extLst>
          </p:cNvPr>
          <p:cNvSpPr/>
          <p:nvPr/>
        </p:nvSpPr>
        <p:spPr>
          <a:xfrm>
            <a:off x="250743" y="4977708"/>
            <a:ext cx="8355487" cy="151576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F9CECC-58E9-29B0-4774-D7AA92CF6DB5}"/>
              </a:ext>
            </a:extLst>
          </p:cNvPr>
          <p:cNvCxnSpPr/>
          <p:nvPr/>
        </p:nvCxnSpPr>
        <p:spPr>
          <a:xfrm>
            <a:off x="2507252" y="5582745"/>
            <a:ext cx="104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491220-85AA-40F3-9F0C-DD65922E27FE}"/>
              </a:ext>
            </a:extLst>
          </p:cNvPr>
          <p:cNvCxnSpPr/>
          <p:nvPr/>
        </p:nvCxnSpPr>
        <p:spPr>
          <a:xfrm>
            <a:off x="4742599" y="5585831"/>
            <a:ext cx="104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BA16FF-3727-333C-B383-91C45445763D}"/>
              </a:ext>
            </a:extLst>
          </p:cNvPr>
          <p:cNvCxnSpPr/>
          <p:nvPr/>
        </p:nvCxnSpPr>
        <p:spPr>
          <a:xfrm>
            <a:off x="7087130" y="5588917"/>
            <a:ext cx="104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4BBF66-4699-98DB-F586-84BA6BC009ED}"/>
              </a:ext>
            </a:extLst>
          </p:cNvPr>
          <p:cNvCxnSpPr/>
          <p:nvPr/>
        </p:nvCxnSpPr>
        <p:spPr>
          <a:xfrm>
            <a:off x="2493604" y="6349295"/>
            <a:ext cx="108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E578A2-1146-D097-DFB0-2DAA18C89012}"/>
              </a:ext>
            </a:extLst>
          </p:cNvPr>
          <p:cNvCxnSpPr/>
          <p:nvPr/>
        </p:nvCxnSpPr>
        <p:spPr>
          <a:xfrm>
            <a:off x="4728951" y="6352381"/>
            <a:ext cx="108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EF47C7-4AEB-6E34-0AFB-FF84C6448125}"/>
              </a:ext>
            </a:extLst>
          </p:cNvPr>
          <p:cNvCxnSpPr/>
          <p:nvPr/>
        </p:nvCxnSpPr>
        <p:spPr>
          <a:xfrm>
            <a:off x="7087130" y="6355467"/>
            <a:ext cx="108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D4586F5-18E6-E3B0-A446-E7E60B7C4E85}"/>
              </a:ext>
            </a:extLst>
          </p:cNvPr>
          <p:cNvGrpSpPr/>
          <p:nvPr/>
        </p:nvGrpSpPr>
        <p:grpSpPr>
          <a:xfrm>
            <a:off x="9055719" y="1696396"/>
            <a:ext cx="2885538" cy="4750551"/>
            <a:chOff x="9055719" y="1696396"/>
            <a:chExt cx="2885538" cy="47505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D7981EF-AB36-9356-BF93-9086B68C614E}"/>
                    </a:ext>
                  </a:extLst>
                </p:cNvPr>
                <p:cNvSpPr txBox="1"/>
                <p:nvPr/>
              </p:nvSpPr>
              <p:spPr>
                <a:xfrm>
                  <a:off x="9550872" y="4282997"/>
                  <a:ext cx="1967450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0000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D7981EF-AB36-9356-BF93-9086B68C6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0872" y="4282997"/>
                  <a:ext cx="1967450" cy="738664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3F4F3EC-9FDF-F880-7449-2513B73F8148}"/>
                    </a:ext>
                  </a:extLst>
                </p:cNvPr>
                <p:cNvSpPr txBox="1"/>
                <p:nvPr/>
              </p:nvSpPr>
              <p:spPr>
                <a:xfrm>
                  <a:off x="9562181" y="4995640"/>
                  <a:ext cx="2093007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0000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3F4F3EC-9FDF-F880-7449-2513B73F8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2181" y="4995640"/>
                  <a:ext cx="2093007" cy="73866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C430-11D3-10D7-D64E-9728EA647078}"/>
                    </a:ext>
                  </a:extLst>
                </p:cNvPr>
                <p:cNvSpPr txBox="1"/>
                <p:nvPr/>
              </p:nvSpPr>
              <p:spPr>
                <a:xfrm>
                  <a:off x="9573490" y="5708283"/>
                  <a:ext cx="2367767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0000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C430-11D3-10D7-D64E-9728EA647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3490" y="5708283"/>
                  <a:ext cx="2367767" cy="738664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959B7A-87E2-864F-3A4D-D12D95AD7EC1}"/>
                </a:ext>
              </a:extLst>
            </p:cNvPr>
            <p:cNvSpPr txBox="1"/>
            <p:nvPr/>
          </p:nvSpPr>
          <p:spPr>
            <a:xfrm>
              <a:off x="9055719" y="1696396"/>
              <a:ext cx="2817762" cy="2605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So, the solution of 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the given system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correct to </a:t>
              </a:r>
              <a:r>
                <a:rPr lang="en-IN" sz="2800" dirty="0">
                  <a:solidFill>
                    <a:srgbClr val="FF0000"/>
                  </a:solidFill>
                  <a:latin typeface="+mj-lt"/>
                </a:rPr>
                <a:t>four</a:t>
              </a: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 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decimal places 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337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0" grpId="0"/>
      <p:bldP spid="21" grpId="0"/>
      <p:bldP spid="22" grpId="0"/>
      <p:bldP spid="25" grpId="0"/>
      <p:bldP spid="26" grpId="0"/>
      <p:bldP spid="27" grpId="0"/>
      <p:bldP spid="5" grpId="0"/>
      <p:bldP spid="33" grpId="0"/>
      <p:bldP spid="34" grpId="0"/>
      <p:bldP spid="35" grpId="0"/>
      <p:bldP spid="36" grpId="0"/>
      <p:bldP spid="37" grpId="0"/>
      <p:bldP spid="3" grpId="0" animBg="1"/>
      <p:bldP spid="3" grpId="1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5698B14-A3E7-AFD5-7FA0-09248BF0D8CE}"/>
              </a:ext>
            </a:extLst>
          </p:cNvPr>
          <p:cNvSpPr txBox="1"/>
          <p:nvPr/>
        </p:nvSpPr>
        <p:spPr>
          <a:xfrm>
            <a:off x="1934818" y="818263"/>
            <a:ext cx="102571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US" sz="2800" i="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Solve the following system of linear equations by using Gauss – Seidel</a:t>
            </a:r>
            <a:endParaRPr lang="en-IN" sz="2800" dirty="0"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4512C0-92AE-15CF-DE28-C0910E6ED991}"/>
              </a:ext>
            </a:extLst>
          </p:cNvPr>
          <p:cNvSpPr/>
          <p:nvPr/>
        </p:nvSpPr>
        <p:spPr>
          <a:xfrm>
            <a:off x="227999" y="2777487"/>
            <a:ext cx="170682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7F2F8-FC20-C68B-7D4A-8B4A54194C22}"/>
                  </a:ext>
                </a:extLst>
              </p:cNvPr>
              <p:cNvSpPr txBox="1"/>
              <p:nvPr/>
            </p:nvSpPr>
            <p:spPr>
              <a:xfrm>
                <a:off x="1962115" y="2676057"/>
                <a:ext cx="3685784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Here,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7F2F8-FC20-C68B-7D4A-8B4A5419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115" y="2676057"/>
                <a:ext cx="3685784" cy="666849"/>
              </a:xfrm>
              <a:prstGeom prst="rect">
                <a:avLst/>
              </a:prstGeom>
              <a:blipFill>
                <a:blip r:embed="rId3"/>
                <a:stretch>
                  <a:fillRect l="-3477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B7E21-0DF0-A805-2550-C1997FE227A5}"/>
                  </a:ext>
                </a:extLst>
              </p:cNvPr>
              <p:cNvSpPr txBox="1"/>
              <p:nvPr/>
            </p:nvSpPr>
            <p:spPr>
              <a:xfrm>
                <a:off x="6409010" y="2691227"/>
                <a:ext cx="3425090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But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≯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54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B7E21-0DF0-A805-2550-C1997FE22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010" y="2691227"/>
                <a:ext cx="3425090" cy="666849"/>
              </a:xfrm>
              <a:prstGeom prst="rect">
                <a:avLst/>
              </a:prstGeom>
              <a:blipFill>
                <a:blip r:embed="rId4"/>
                <a:stretch>
                  <a:fillRect l="-3559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905483-1FE9-412F-3378-FE59A7CE6277}"/>
              </a:ext>
            </a:extLst>
          </p:cNvPr>
          <p:cNvSpPr txBox="1"/>
          <p:nvPr/>
        </p:nvSpPr>
        <p:spPr>
          <a:xfrm>
            <a:off x="1934819" y="3366074"/>
            <a:ext cx="7277420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Thus, the given system is not diagonally dominant.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84A96-88F3-F86C-368E-84C218E503E2}"/>
              </a:ext>
            </a:extLst>
          </p:cNvPr>
          <p:cNvSpPr txBox="1"/>
          <p:nvPr/>
        </p:nvSpPr>
        <p:spPr>
          <a:xfrm>
            <a:off x="1968245" y="3968719"/>
            <a:ext cx="4650919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dirty="0">
                <a:solidFill>
                  <a:srgbClr val="002060"/>
                </a:solidFill>
                <a:latin typeface="+mj-lt"/>
              </a:rPr>
              <a:t>Rewriting the above system as,</a:t>
            </a:r>
          </a:p>
        </p:txBody>
      </p:sp>
      <p:sp>
        <p:nvSpPr>
          <p:cNvPr id="13" name="Right Arrow 3">
            <a:extLst>
              <a:ext uri="{FF2B5EF4-FFF2-40B4-BE49-F238E27FC236}">
                <a16:creationId xmlns:a16="http://schemas.microsoft.com/office/drawing/2014/main" id="{AAC52EDE-E0F8-844C-7620-17761D4D14C0}"/>
              </a:ext>
            </a:extLst>
          </p:cNvPr>
          <p:cNvSpPr/>
          <p:nvPr/>
        </p:nvSpPr>
        <p:spPr>
          <a:xfrm flipV="1">
            <a:off x="1394819" y="4183337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C6FC30-2F08-82D2-E48E-FDCC4627C322}"/>
                  </a:ext>
                </a:extLst>
              </p:cNvPr>
              <p:cNvSpPr txBox="1"/>
              <p:nvPr/>
            </p:nvSpPr>
            <p:spPr>
              <a:xfrm>
                <a:off x="4629560" y="4594624"/>
                <a:ext cx="304661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𝟐𝟕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C6FC30-2F08-82D2-E48E-FDCC4627C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560" y="4594624"/>
                <a:ext cx="3046614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5BA738-B573-987C-E8B5-67180B07D45E}"/>
                  </a:ext>
                </a:extLst>
              </p:cNvPr>
              <p:cNvSpPr txBox="1"/>
              <p:nvPr/>
            </p:nvSpPr>
            <p:spPr>
              <a:xfrm>
                <a:off x="4574969" y="5246418"/>
                <a:ext cx="331343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5BA738-B573-987C-E8B5-67180B07D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969" y="5246418"/>
                <a:ext cx="3313438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46AE3B-43B6-D902-C2BE-9D0CC5E5262D}"/>
                  </a:ext>
                </a:extLst>
              </p:cNvPr>
              <p:cNvSpPr txBox="1"/>
              <p:nvPr/>
            </p:nvSpPr>
            <p:spPr>
              <a:xfrm>
                <a:off x="4515296" y="5898211"/>
                <a:ext cx="331343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𝟓𝟒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46AE3B-43B6-D902-C2BE-9D0CC5E5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296" y="5898211"/>
                <a:ext cx="3313438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B7D38C1-3C31-63FA-251A-66BA0C8FFF4D}"/>
              </a:ext>
            </a:extLst>
          </p:cNvPr>
          <p:cNvSpPr txBox="1"/>
          <p:nvPr/>
        </p:nvSpPr>
        <p:spPr>
          <a:xfrm>
            <a:off x="1934998" y="1338154"/>
            <a:ext cx="5854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US" sz="2800" i="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method</a:t>
            </a:r>
            <a:r>
              <a:rPr lang="en-US" sz="2800" dirty="0">
                <a:solidFill>
                  <a:srgbClr val="002060"/>
                </a:solid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, correct to </a:t>
            </a:r>
            <a:r>
              <a:rPr lang="en-US" sz="2800" dirty="0">
                <a:solidFill>
                  <a:srgbClr val="FF0000"/>
                </a:solid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four</a:t>
            </a:r>
            <a:r>
              <a:rPr lang="en-US" sz="2800" dirty="0">
                <a:solidFill>
                  <a:srgbClr val="002060"/>
                </a:solid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 decimal places.</a:t>
            </a:r>
            <a:r>
              <a:rPr lang="en-US" sz="2800" i="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endParaRPr lang="en-IN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27984F-A130-EC7E-B76F-87BB62DFB471}"/>
                  </a:ext>
                </a:extLst>
              </p:cNvPr>
              <p:cNvSpPr txBox="1"/>
              <p:nvPr/>
            </p:nvSpPr>
            <p:spPr>
              <a:xfrm>
                <a:off x="1893455" y="1929625"/>
                <a:ext cx="633106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=85,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+54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=110,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27984F-A130-EC7E-B76F-87BB62DFB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55" y="1929625"/>
                <a:ext cx="6331064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4DB686E-D171-DD75-77D1-0524EEA6ACD5}"/>
              </a:ext>
            </a:extLst>
          </p:cNvPr>
          <p:cNvSpPr/>
          <p:nvPr/>
        </p:nvSpPr>
        <p:spPr>
          <a:xfrm>
            <a:off x="2043982" y="2067899"/>
            <a:ext cx="2895410" cy="52864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7E01F9A-81C2-8E79-F8C2-2A2A28D42B41}"/>
              </a:ext>
            </a:extLst>
          </p:cNvPr>
          <p:cNvSpPr/>
          <p:nvPr/>
        </p:nvSpPr>
        <p:spPr>
          <a:xfrm>
            <a:off x="4995665" y="2079483"/>
            <a:ext cx="2880000" cy="52864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5490D410-E2EB-908B-2E61-2A12D9720631}"/>
              </a:ext>
            </a:extLst>
          </p:cNvPr>
          <p:cNvSpPr/>
          <p:nvPr/>
        </p:nvSpPr>
        <p:spPr>
          <a:xfrm flipH="1">
            <a:off x="7263577" y="1688123"/>
            <a:ext cx="1627205" cy="384573"/>
          </a:xfrm>
          <a:prstGeom prst="curvedDownArrow">
            <a:avLst>
              <a:gd name="adj1" fmla="val 25000"/>
              <a:gd name="adj2" fmla="val 50000"/>
              <a:gd name="adj3" fmla="val 2852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FE994E0-6C4E-9E92-5D3D-BE3A651B9762}"/>
              </a:ext>
            </a:extLst>
          </p:cNvPr>
          <p:cNvSpPr/>
          <p:nvPr/>
        </p:nvSpPr>
        <p:spPr>
          <a:xfrm>
            <a:off x="4995664" y="2091067"/>
            <a:ext cx="6120000" cy="52864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9C05184-2108-DA9A-A01D-957B3A93E693}"/>
              </a:ext>
            </a:extLst>
          </p:cNvPr>
          <p:cNvSpPr/>
          <p:nvPr/>
        </p:nvSpPr>
        <p:spPr>
          <a:xfrm>
            <a:off x="7883325" y="4793725"/>
            <a:ext cx="491320" cy="1733266"/>
          </a:xfrm>
          <a:prstGeom prst="rightBrace">
            <a:avLst>
              <a:gd name="adj1" fmla="val 43889"/>
              <a:gd name="adj2" fmla="val 493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EF7FE9F-70E5-AE0E-E3C5-50EC6283D8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92759" y="5382667"/>
                <a:ext cx="933128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EF7FE9F-70E5-AE0E-E3C5-50EC6283D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759" y="5382667"/>
                <a:ext cx="933128" cy="539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19EADCF-2CA7-611A-4B13-D8E2093F4B2F}"/>
                  </a:ext>
                </a:extLst>
              </p:cNvPr>
              <p:cNvSpPr txBox="1"/>
              <p:nvPr/>
            </p:nvSpPr>
            <p:spPr>
              <a:xfrm>
                <a:off x="7846930" y="2073732"/>
                <a:ext cx="33134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+15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19EADCF-2CA7-611A-4B13-D8E2093F4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930" y="2073732"/>
                <a:ext cx="331343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E089324-3F30-434A-9AD6-6569ACF2777C}"/>
              </a:ext>
            </a:extLst>
          </p:cNvPr>
          <p:cNvSpPr/>
          <p:nvPr/>
        </p:nvSpPr>
        <p:spPr>
          <a:xfrm>
            <a:off x="232144" y="904502"/>
            <a:ext cx="1771857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Example-3</a:t>
            </a:r>
          </a:p>
        </p:txBody>
      </p:sp>
    </p:spTree>
    <p:extLst>
      <p:ext uri="{BB962C8B-B14F-4D97-AF65-F5344CB8AC3E}">
        <p14:creationId xmlns:p14="http://schemas.microsoft.com/office/powerpoint/2010/main" val="51847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  <p:bldP spid="14" grpId="0"/>
      <p:bldP spid="15" grpId="0"/>
      <p:bldP spid="16" grpId="0"/>
      <p:bldP spid="23" grpId="0" animBg="1"/>
      <p:bldP spid="23" grpId="1" animBg="1"/>
      <p:bldP spid="24" grpId="0" animBg="1"/>
      <p:bldP spid="24" grpId="1" animBg="1"/>
      <p:bldP spid="25" grpId="0" animBg="1"/>
      <p:bldP spid="26" grpId="0" animBg="1"/>
      <p:bldP spid="26" grpId="1" animBg="1"/>
      <p:bldP spid="3" grpId="0" animBg="1"/>
      <p:bldP spid="4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553D27-C915-EA0A-8782-EAF51E878E5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553D27-C915-EA0A-8782-EAF51E878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63A817-EE4C-53D4-7EBF-7F5C736C230A}"/>
                  </a:ext>
                </a:extLst>
              </p:cNvPr>
              <p:cNvSpPr txBox="1"/>
              <p:nvPr/>
            </p:nvSpPr>
            <p:spPr>
              <a:xfrm>
                <a:off x="4738742" y="711201"/>
                <a:ext cx="304661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𝟐𝟕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63A817-EE4C-53D4-7EBF-7F5C736C2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742" y="711201"/>
                <a:ext cx="3046614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E680B9-9C8C-A212-8635-96AC20DC153B}"/>
                  </a:ext>
                </a:extLst>
              </p:cNvPr>
              <p:cNvSpPr txBox="1"/>
              <p:nvPr/>
            </p:nvSpPr>
            <p:spPr>
              <a:xfrm>
                <a:off x="4684151" y="1362995"/>
                <a:ext cx="331343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E680B9-9C8C-A212-8635-96AC20DC1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151" y="1362995"/>
                <a:ext cx="3313438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28324D-16D3-B755-DDFC-207DAC2A635B}"/>
                  </a:ext>
                </a:extLst>
              </p:cNvPr>
              <p:cNvSpPr txBox="1"/>
              <p:nvPr/>
            </p:nvSpPr>
            <p:spPr>
              <a:xfrm>
                <a:off x="4624478" y="2014788"/>
                <a:ext cx="331343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𝟓𝟒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28324D-16D3-B755-DDFC-207DAC2A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478" y="2014788"/>
                <a:ext cx="331343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B40256-A4B5-BDF4-F2C2-5E001F233A13}"/>
                  </a:ext>
                </a:extLst>
              </p:cNvPr>
              <p:cNvSpPr txBox="1"/>
              <p:nvPr/>
            </p:nvSpPr>
            <p:spPr>
              <a:xfrm>
                <a:off x="4633416" y="3049646"/>
                <a:ext cx="291313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B40256-A4B5-BDF4-F2C2-5E001F233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416" y="3049646"/>
                <a:ext cx="291313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B5E3EC-3925-6418-C4DD-CDC27F4770C5}"/>
                  </a:ext>
                </a:extLst>
              </p:cNvPr>
              <p:cNvSpPr txBox="1"/>
              <p:nvPr/>
            </p:nvSpPr>
            <p:spPr>
              <a:xfrm>
                <a:off x="4633416" y="3965043"/>
                <a:ext cx="266813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B5E3EC-3925-6418-C4DD-CDC27F477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416" y="3965043"/>
                <a:ext cx="2668136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B22A12-0D43-CD84-F036-9EA329B3102C}"/>
                  </a:ext>
                </a:extLst>
              </p:cNvPr>
              <p:cNvSpPr txBox="1"/>
              <p:nvPr/>
            </p:nvSpPr>
            <p:spPr>
              <a:xfrm>
                <a:off x="4633416" y="4880440"/>
                <a:ext cx="266813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54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B22A12-0D43-CD84-F036-9EA329B3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416" y="4880440"/>
                <a:ext cx="2668136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19A70E-ACE0-7021-9510-D8646981F084}"/>
                  </a:ext>
                </a:extLst>
              </p:cNvPr>
              <p:cNvSpPr txBox="1"/>
              <p:nvPr/>
            </p:nvSpPr>
            <p:spPr>
              <a:xfrm>
                <a:off x="166739" y="5693385"/>
                <a:ext cx="6507015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Thus, the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IN" sz="2800" b="1" i="0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is diagonally dominant.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19A70E-ACE0-7021-9510-D8646981F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" y="5693385"/>
                <a:ext cx="6507015" cy="666849"/>
              </a:xfrm>
              <a:prstGeom prst="rect">
                <a:avLst/>
              </a:prstGeom>
              <a:blipFill>
                <a:blip r:embed="rId9"/>
                <a:stretch>
                  <a:fillRect l="-1873" r="-1404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C4A6E0C3-5D9A-3654-C499-25837A369F5B}"/>
              </a:ext>
            </a:extLst>
          </p:cNvPr>
          <p:cNvSpPr/>
          <p:nvPr/>
        </p:nvSpPr>
        <p:spPr>
          <a:xfrm>
            <a:off x="7910620" y="859810"/>
            <a:ext cx="491320" cy="1733266"/>
          </a:xfrm>
          <a:prstGeom prst="rightBrace">
            <a:avLst>
              <a:gd name="adj1" fmla="val 43889"/>
              <a:gd name="adj2" fmla="val 493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CDFE6962-F7BA-E811-3D90-F13D28734F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8292" y="1454894"/>
                <a:ext cx="933128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CDFE6962-F7BA-E811-3D90-F13D2873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292" y="1454894"/>
                <a:ext cx="933128" cy="5398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53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BDD3FB-F753-AE9B-8016-665CAEFFF3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BDD3FB-F753-AE9B-8016-665CAEFFF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5EC7C1-CD8F-D080-09D9-A8D0C1B6296E}"/>
                  </a:ext>
                </a:extLst>
              </p:cNvPr>
              <p:cNvSpPr txBox="1"/>
              <p:nvPr/>
            </p:nvSpPr>
            <p:spPr>
              <a:xfrm>
                <a:off x="166741" y="1547194"/>
                <a:ext cx="3524979" cy="1304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27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85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5EC7C1-CD8F-D080-09D9-A8D0C1B6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1" y="1547194"/>
                <a:ext cx="3524979" cy="13042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0D6F37-4D30-36A7-2F04-43C5D3CB7E12}"/>
                  </a:ext>
                </a:extLst>
              </p:cNvPr>
              <p:cNvSpPr txBox="1"/>
              <p:nvPr/>
            </p:nvSpPr>
            <p:spPr>
              <a:xfrm>
                <a:off x="166740" y="3051995"/>
                <a:ext cx="3827851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72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0D6F37-4D30-36A7-2F04-43C5D3CB7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0" y="3051995"/>
                <a:ext cx="3827851" cy="13065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02488C-42AC-37A5-9998-BE601CF30131}"/>
                  </a:ext>
                </a:extLst>
              </p:cNvPr>
              <p:cNvSpPr txBox="1"/>
              <p:nvPr/>
            </p:nvSpPr>
            <p:spPr>
              <a:xfrm>
                <a:off x="166740" y="4556796"/>
                <a:ext cx="3827851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54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110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02488C-42AC-37A5-9998-BE601CF3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0" y="4556796"/>
                <a:ext cx="3827851" cy="13065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6643E8-CAA7-27E3-7A21-5C10B02BD1B0}"/>
                  </a:ext>
                </a:extLst>
              </p:cNvPr>
              <p:cNvSpPr txBox="1"/>
              <p:nvPr/>
            </p:nvSpPr>
            <p:spPr>
              <a:xfrm>
                <a:off x="125796" y="711201"/>
                <a:ext cx="2727176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From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6643E8-CAA7-27E3-7A21-5C10B02BD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96" y="711201"/>
                <a:ext cx="2727176" cy="666849"/>
              </a:xfrm>
              <a:prstGeom prst="rect">
                <a:avLst/>
              </a:prstGeom>
              <a:blipFill>
                <a:blip r:embed="rId6"/>
                <a:stretch>
                  <a:fillRect l="-4698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86AAED-13C7-564E-CD08-9BFE2207BF78}"/>
                  </a:ext>
                </a:extLst>
              </p:cNvPr>
              <p:cNvSpPr txBox="1"/>
              <p:nvPr/>
            </p:nvSpPr>
            <p:spPr>
              <a:xfrm>
                <a:off x="5609225" y="1547194"/>
                <a:ext cx="4332818" cy="1304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27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85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86AAED-13C7-564E-CD08-9BFE2207B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225" y="1547194"/>
                <a:ext cx="4332818" cy="13042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8FD94B-F8AA-C46E-7736-109FCA09B143}"/>
                  </a:ext>
                </a:extLst>
              </p:cNvPr>
              <p:cNvSpPr txBox="1"/>
              <p:nvPr/>
            </p:nvSpPr>
            <p:spPr>
              <a:xfrm>
                <a:off x="5595577" y="2969827"/>
                <a:ext cx="4796844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72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8FD94B-F8AA-C46E-7736-109FCA09B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577" y="2969827"/>
                <a:ext cx="4796844" cy="13065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BA7B30-A82C-5989-C845-2F73C596059B}"/>
                  </a:ext>
                </a:extLst>
              </p:cNvPr>
              <p:cNvSpPr txBox="1"/>
              <p:nvPr/>
            </p:nvSpPr>
            <p:spPr>
              <a:xfrm>
                <a:off x="5592337" y="4392460"/>
                <a:ext cx="4896373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54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110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BA7B30-A82C-5989-C845-2F73C5960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337" y="4392460"/>
                <a:ext cx="4896373" cy="13065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D7525FC4-1F68-1874-4576-01F3D0722660}"/>
              </a:ext>
            </a:extLst>
          </p:cNvPr>
          <p:cNvSpPr/>
          <p:nvPr/>
        </p:nvSpPr>
        <p:spPr>
          <a:xfrm>
            <a:off x="10438606" y="1842448"/>
            <a:ext cx="491320" cy="3856524"/>
          </a:xfrm>
          <a:prstGeom prst="rightBrace">
            <a:avLst>
              <a:gd name="adj1" fmla="val 43889"/>
              <a:gd name="adj2" fmla="val 493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188D7C0B-F8C2-230F-AB22-4E48D0BE11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52739" y="3487136"/>
                <a:ext cx="774615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188D7C0B-F8C2-230F-AB22-4E48D0BE1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2739" y="3487136"/>
                <a:ext cx="774615" cy="5398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3198813-A9C9-E939-89E6-AE9E0AE97C13}"/>
              </a:ext>
            </a:extLst>
          </p:cNvPr>
          <p:cNvSpPr txBox="1"/>
          <p:nvPr/>
        </p:nvSpPr>
        <p:spPr>
          <a:xfrm>
            <a:off x="5609225" y="711200"/>
            <a:ext cx="1760562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dirty="0">
                <a:solidFill>
                  <a:srgbClr val="002060"/>
                </a:solidFill>
                <a:latin typeface="+mj-lt"/>
              </a:rPr>
              <a:t>In general,</a:t>
            </a:r>
            <a:endParaRPr lang="en-IN" sz="28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4E25C63-0B91-D09C-E5CD-C2BFBB5F643B}"/>
              </a:ext>
            </a:extLst>
          </p:cNvPr>
          <p:cNvSpPr/>
          <p:nvPr/>
        </p:nvSpPr>
        <p:spPr>
          <a:xfrm>
            <a:off x="4606585" y="915541"/>
            <a:ext cx="54000" cy="4932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E9EAC6-4484-37BD-FF4E-A1AD356FEE1F}"/>
              </a:ext>
            </a:extLst>
          </p:cNvPr>
          <p:cNvGrpSpPr/>
          <p:nvPr/>
        </p:nvGrpSpPr>
        <p:grpSpPr>
          <a:xfrm>
            <a:off x="8652876" y="4193549"/>
            <a:ext cx="3479090" cy="2341416"/>
            <a:chOff x="6468790" y="4183790"/>
            <a:chExt cx="3479090" cy="234141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CE20FCB-56EB-F923-D8B2-B6F678A048FB}"/>
                </a:ext>
              </a:extLst>
            </p:cNvPr>
            <p:cNvSpPr/>
            <p:nvPr/>
          </p:nvSpPr>
          <p:spPr>
            <a:xfrm>
              <a:off x="6468790" y="4183790"/>
              <a:ext cx="3479090" cy="234141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741F7DF-10CB-38FE-8876-F840D0C18D0D}"/>
                    </a:ext>
                  </a:extLst>
                </p:cNvPr>
                <p:cNvSpPr txBox="1"/>
                <p:nvPr/>
              </p:nvSpPr>
              <p:spPr>
                <a:xfrm>
                  <a:off x="6633504" y="4183790"/>
                  <a:ext cx="3046614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+6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=85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741F7DF-10CB-38FE-8876-F840D0C18D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3504" y="4183790"/>
                  <a:ext cx="3046614" cy="73866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71B54C9-8780-C8DF-17BC-9A400BDD8A0F}"/>
                    </a:ext>
                  </a:extLst>
                </p:cNvPr>
                <p:cNvSpPr txBox="1"/>
                <p:nvPr/>
              </p:nvSpPr>
              <p:spPr>
                <a:xfrm>
                  <a:off x="6517496" y="5687206"/>
                  <a:ext cx="3313438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+54</m:t>
                        </m:r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=110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71B54C9-8780-C8DF-17BC-9A400BDD8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7496" y="5687206"/>
                  <a:ext cx="3313438" cy="73866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C234147-3343-7168-AACE-EAE17287E141}"/>
                    </a:ext>
                  </a:extLst>
                </p:cNvPr>
                <p:cNvSpPr txBox="1"/>
                <p:nvPr/>
              </p:nvSpPr>
              <p:spPr>
                <a:xfrm>
                  <a:off x="6531144" y="4948542"/>
                  <a:ext cx="3416736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+15</m:t>
                        </m:r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=72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C234147-3343-7168-AACE-EAE17287E1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144" y="4948542"/>
                  <a:ext cx="3416736" cy="73866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E9994A4B-EC42-9E8D-9B6A-BFBC730F98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89158" y="5746314"/>
                <a:ext cx="3002505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1, 2, …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E9994A4B-EC42-9E8D-9B6A-BFBC730F9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158" y="5746314"/>
                <a:ext cx="3002505" cy="841447"/>
              </a:xfrm>
              <a:prstGeom prst="rect">
                <a:avLst/>
              </a:prstGeom>
              <a:blipFill>
                <a:blip r:embed="rId17"/>
                <a:stretch>
                  <a:fillRect l="-426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A16418-0A17-4890-ED1E-F0AB423494C2}"/>
                  </a:ext>
                </a:extLst>
              </p:cNvPr>
              <p:cNvSpPr txBox="1"/>
              <p:nvPr/>
            </p:nvSpPr>
            <p:spPr>
              <a:xfrm>
                <a:off x="9239531" y="4201012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A16418-0A17-4890-ED1E-F0AB4234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31" y="4201012"/>
                <a:ext cx="374919" cy="7386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92696CF-45C2-1919-4080-579C0FCC938B}"/>
              </a:ext>
            </a:extLst>
          </p:cNvPr>
          <p:cNvSpPr/>
          <p:nvPr/>
        </p:nvSpPr>
        <p:spPr>
          <a:xfrm>
            <a:off x="8817590" y="4308612"/>
            <a:ext cx="3010034" cy="56442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DBFE10-2C2E-33DD-8902-07CF05F0374E}"/>
                  </a:ext>
                </a:extLst>
              </p:cNvPr>
              <p:cNvSpPr txBox="1"/>
              <p:nvPr/>
            </p:nvSpPr>
            <p:spPr>
              <a:xfrm>
                <a:off x="10017502" y="4964902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DBFE10-2C2E-33DD-8902-07CF05F0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7502" y="4964902"/>
                <a:ext cx="374919" cy="7386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CA7F636-AAF3-13A1-CE07-62ECDD914921}"/>
              </a:ext>
            </a:extLst>
          </p:cNvPr>
          <p:cNvSpPr/>
          <p:nvPr/>
        </p:nvSpPr>
        <p:spPr>
          <a:xfrm>
            <a:off x="8817590" y="5092690"/>
            <a:ext cx="3197430" cy="56442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6EEEDE-4604-40CD-570F-6642109FD565}"/>
                  </a:ext>
                </a:extLst>
              </p:cNvPr>
              <p:cNvSpPr txBox="1"/>
              <p:nvPr/>
            </p:nvSpPr>
            <p:spPr>
              <a:xfrm>
                <a:off x="10445419" y="5689498"/>
                <a:ext cx="37491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6EEEDE-4604-40CD-570F-6642109FD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5419" y="5689498"/>
                <a:ext cx="374919" cy="73866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06CCF1B-821B-C559-049A-26D2BF37A48C}"/>
              </a:ext>
            </a:extLst>
          </p:cNvPr>
          <p:cNvSpPr/>
          <p:nvPr/>
        </p:nvSpPr>
        <p:spPr>
          <a:xfrm>
            <a:off x="8827830" y="5823673"/>
            <a:ext cx="3012539" cy="56442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87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4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7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10" grpId="0"/>
      <p:bldP spid="11" grpId="0"/>
      <p:bldP spid="12" grpId="0"/>
      <p:bldP spid="13" grpId="0" animBg="1"/>
      <p:bldP spid="14" grpId="0"/>
      <p:bldP spid="15" grpId="0"/>
      <p:bldP spid="36" grpId="0" animBg="1"/>
      <p:bldP spid="18" grpId="0"/>
      <p:bldP spid="19" grpId="0"/>
      <p:bldP spid="19" grpId="1"/>
      <p:bldP spid="19" grpId="2"/>
      <p:bldP spid="20" grpId="0" animBg="1"/>
      <p:bldP spid="20" grpId="1" animBg="1"/>
      <p:bldP spid="21" grpId="0"/>
      <p:bldP spid="21" grpId="1"/>
      <p:bldP spid="21" grpId="2"/>
      <p:bldP spid="22" grpId="0" animBg="1"/>
      <p:bldP spid="22" grpId="1" animBg="1"/>
      <p:bldP spid="23" grpId="0"/>
      <p:bldP spid="23" grpId="1"/>
      <p:bldP spid="23" grpId="2"/>
      <p:bldP spid="24" grpId="0" animBg="1"/>
      <p:bldP spid="2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2577C-6987-87F2-4E69-4E069FF82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Eigen Vector and Eigen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9EE00506-153C-1654-244B-0B0A2A9C15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816" y="763498"/>
                <a:ext cx="1205518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3050" indent="-273050"/>
                <a:r>
                  <a:rPr lang="en-US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be square matrix.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9EE00506-153C-1654-244B-0B0A2A9C1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16" y="763498"/>
                <a:ext cx="12055184" cy="711200"/>
              </a:xfrm>
              <a:prstGeom prst="rect">
                <a:avLst/>
              </a:prstGeom>
              <a:blipFill>
                <a:blip r:embed="rId2"/>
                <a:stretch>
                  <a:fillRect l="-910" b="-769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464FAC2E-E747-F999-555C-3273D32ACA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816" y="1480672"/>
                <a:ext cx="12055184" cy="119867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3050" indent="-273050"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If there exists a non-zero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US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𝛌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, then the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non-zero</a:t>
                </a:r>
                <a:r>
                  <a:rPr lang="en-US" sz="2800" dirty="0">
                    <a:solidFill>
                      <a:srgbClr val="002060"/>
                    </a:solidFill>
                  </a:rPr>
                  <a:t> vector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known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Eigen Vector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corresponding to eigen value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464FAC2E-E747-F999-555C-3273D32AC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16" y="1480672"/>
                <a:ext cx="12055184" cy="1198673"/>
              </a:xfrm>
              <a:prstGeom prst="rect">
                <a:avLst/>
              </a:prstGeom>
              <a:blipFill>
                <a:blip r:embed="rId3"/>
                <a:stretch>
                  <a:fillRect l="-910" b="-1878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06E29FDA-B8C8-2006-E830-4B083EB947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816" y="2744015"/>
                <a:ext cx="12055184" cy="119867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3050" lvl="0" indent="-273050"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Eigen vector is also known as characteristic vector/latent vector/proper vector corresponding to the eigen value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of the matrix.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06E29FDA-B8C8-2006-E830-4B083EB94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16" y="2744015"/>
                <a:ext cx="12055184" cy="1198673"/>
              </a:xfrm>
              <a:prstGeom prst="rect">
                <a:avLst/>
              </a:prstGeom>
              <a:blipFill>
                <a:blip r:embed="rId4"/>
                <a:stretch>
                  <a:fillRect l="-910" r="-1011" b="-1878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7ED3A3-96C4-33CC-62DA-35F82C9950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816" y="4177003"/>
                <a:ext cx="12055184" cy="54889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800" dirty="0">
                    <a:solidFill>
                      <a:srgbClr val="002060"/>
                    </a:solidFill>
                  </a:rPr>
                  <a:t>The solution space of the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𝛌</m:t>
                        </m:r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IN" sz="2800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IN" sz="2800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known as 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Eigen Space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7ED3A3-96C4-33CC-62DA-35F82C995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16" y="4177003"/>
                <a:ext cx="12055184" cy="548892"/>
              </a:xfrm>
              <a:prstGeom prst="rect">
                <a:avLst/>
              </a:prstGeom>
              <a:blipFill>
                <a:blip r:embed="rId5"/>
                <a:stretch>
                  <a:fillRect l="-910" t="-12222" b="-2444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C9A868-A73C-57EF-FA81-6CF24E0F05AB}"/>
                  </a:ext>
                </a:extLst>
              </p:cNvPr>
              <p:cNvSpPr txBox="1"/>
              <p:nvPr/>
            </p:nvSpPr>
            <p:spPr>
              <a:xfrm>
                <a:off x="484521" y="4743316"/>
                <a:ext cx="46706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u="none" strike="noStrike" baseline="0" dirty="0">
                    <a:solidFill>
                      <a:srgbClr val="002060"/>
                    </a:solidFill>
                  </a:rPr>
                  <a:t>corresponding to eigen value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b="0" u="none" strike="noStrike" baseline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C9A868-A73C-57EF-FA81-6CF24E0F0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21" y="4743316"/>
                <a:ext cx="4670605" cy="523220"/>
              </a:xfrm>
              <a:prstGeom prst="rect">
                <a:avLst/>
              </a:prstGeom>
              <a:blipFill>
                <a:blip r:embed="rId6"/>
                <a:stretch>
                  <a:fillRect l="-2608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8BB0D2-3707-0F0E-E9D4-B27234D48007}"/>
                  </a:ext>
                </a:extLst>
              </p:cNvPr>
              <p:cNvSpPr txBox="1"/>
              <p:nvPr/>
            </p:nvSpPr>
            <p:spPr>
              <a:xfrm>
                <a:off x="511214" y="5331206"/>
                <a:ext cx="105980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.,</m:t>
                    </m:r>
                    <m:sSub>
                      <m:sSubPr>
                        <m:ctrlPr>
                          <a:rPr lang="en-IN" sz="2800" b="0" i="1" u="none" strike="noStrike" baseline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u="none" strike="noStrike" baseline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u="none" strike="noStrike" baseline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IN" sz="2800" b="0" i="1" u="none" strike="noStrike" baseline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u="none" strike="noStrike" baseline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u="none" strike="noStrike" baseline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u="none" strike="noStrike" baseline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u="none" strike="noStrike" baseline="0" dirty="0">
                    <a:solidFill>
                      <a:srgbClr val="002060"/>
                    </a:solidFill>
                    <a:latin typeface="+mj-lt"/>
                  </a:rPr>
                  <a:t>is an eigen vector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u="none" strike="noStrike" baseline="0" dirty="0">
                    <a:solidFill>
                      <a:srgbClr val="002060"/>
                    </a:solidFill>
                    <a:latin typeface="+mj-lt"/>
                  </a:rPr>
                  <a:t>corresponding to eigen value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}.</m:t>
                    </m:r>
                  </m:oMath>
                </a14:m>
                <a:endParaRPr lang="en-IN" sz="2800" b="0" u="none" strike="noStrike" baseline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8BB0D2-3707-0F0E-E9D4-B27234D48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14" y="5331206"/>
                <a:ext cx="10598064" cy="523220"/>
              </a:xfrm>
              <a:prstGeom prst="rect">
                <a:avLst/>
              </a:prstGeom>
              <a:blipFill>
                <a:blip r:embed="rId7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11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" grpId="0"/>
      <p:bldP spid="5" grpId="0"/>
      <p:bldP spid="17" grpId="0"/>
      <p:bldP spid="18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88A9AE-FB36-92A6-8478-972F1E39DCF1}"/>
                  </a:ext>
                </a:extLst>
              </p:cNvPr>
              <p:cNvSpPr txBox="1"/>
              <p:nvPr/>
            </p:nvSpPr>
            <p:spPr>
              <a:xfrm>
                <a:off x="944659" y="3562568"/>
                <a:ext cx="3937367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27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85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88A9AE-FB36-92A6-8478-972F1E39D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3562568"/>
                <a:ext cx="3937367" cy="13065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03632-2A8D-3545-18D6-82B484B1EB01}"/>
                  </a:ext>
                </a:extLst>
              </p:cNvPr>
              <p:cNvSpPr txBox="1"/>
              <p:nvPr/>
            </p:nvSpPr>
            <p:spPr>
              <a:xfrm>
                <a:off x="944659" y="5323357"/>
                <a:ext cx="25628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=3.1481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03632-2A8D-3545-18D6-82B484B1E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9" y="5323357"/>
                <a:ext cx="2562816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5919E-B567-2B16-6A84-C2DAF1F4733D}"/>
                  </a:ext>
                </a:extLst>
              </p:cNvPr>
              <p:cNvSpPr txBox="1"/>
              <p:nvPr/>
            </p:nvSpPr>
            <p:spPr>
              <a:xfrm>
                <a:off x="917364" y="1958770"/>
                <a:ext cx="4334642" cy="1304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27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85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5919E-B567-2B16-6A84-C2DAF1F47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64" y="1958770"/>
                <a:ext cx="4334642" cy="1304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7DFAA9-82AA-6DD3-51EF-33B2518AD8D7}"/>
                  </a:ext>
                </a:extLst>
              </p:cNvPr>
              <p:cNvSpPr txBox="1"/>
              <p:nvPr/>
            </p:nvSpPr>
            <p:spPr>
              <a:xfrm>
                <a:off x="903715" y="809627"/>
                <a:ext cx="18868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1" dirty="0">
                    <a:solidFill>
                      <a:srgbClr val="002060"/>
                    </a:solidFill>
                  </a:rPr>
                  <a:t>Iteration: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7DFAA9-82AA-6DD3-51EF-33B2518AD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15" y="809627"/>
                <a:ext cx="1886803" cy="523220"/>
              </a:xfrm>
              <a:prstGeom prst="rect">
                <a:avLst/>
              </a:prstGeom>
              <a:blipFill>
                <a:blip r:embed="rId7"/>
                <a:stretch>
                  <a:fillRect l="-6452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3">
            <a:extLst>
              <a:ext uri="{FF2B5EF4-FFF2-40B4-BE49-F238E27FC236}">
                <a16:creationId xmlns:a16="http://schemas.microsoft.com/office/drawing/2014/main" id="{9F0FF22C-E97D-0ECD-5DFE-77CE2027F58E}"/>
              </a:ext>
            </a:extLst>
          </p:cNvPr>
          <p:cNvSpPr/>
          <p:nvPr/>
        </p:nvSpPr>
        <p:spPr>
          <a:xfrm flipV="1">
            <a:off x="232138" y="874062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8A266B00-C354-808C-D4EE-F58F3FA793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0126" y="1368499"/>
                <a:ext cx="12394997" cy="61436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 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the equation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the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8A266B00-C354-808C-D4EE-F58F3FA79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126" y="1368499"/>
                <a:ext cx="12394997" cy="614364"/>
              </a:xfrm>
              <a:prstGeom prst="rect">
                <a:avLst/>
              </a:prstGeom>
              <a:blipFill>
                <a:blip r:embed="rId8"/>
                <a:stretch>
                  <a:fillRect t="-5941" b="-1683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289D2E6-FA57-693F-A7CA-607A41F14FD0}"/>
              </a:ext>
            </a:extLst>
          </p:cNvPr>
          <p:cNvGrpSpPr/>
          <p:nvPr/>
        </p:nvGrpSpPr>
        <p:grpSpPr>
          <a:xfrm>
            <a:off x="8252513" y="2530977"/>
            <a:ext cx="3816690" cy="3205646"/>
            <a:chOff x="8225217" y="2689925"/>
            <a:chExt cx="3816690" cy="320564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41394B3-8166-7894-3B03-C9F975EE74ED}"/>
                </a:ext>
              </a:extLst>
            </p:cNvPr>
            <p:cNvSpPr/>
            <p:nvPr/>
          </p:nvSpPr>
          <p:spPr>
            <a:xfrm>
              <a:off x="8225217" y="2826677"/>
              <a:ext cx="3816690" cy="306889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043845-C5C4-D7B5-79B2-1A6E77D99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18718" y="2689925"/>
              <a:ext cx="3623189" cy="3068895"/>
            </a:xfrm>
            <a:prstGeom prst="rect">
              <a:avLst/>
            </a:prstGeom>
          </p:spPr>
        </p:pic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FED09B5-A494-740B-FBBF-0D7BDF132881}"/>
              </a:ext>
            </a:extLst>
          </p:cNvPr>
          <p:cNvSpPr/>
          <p:nvPr/>
        </p:nvSpPr>
        <p:spPr>
          <a:xfrm>
            <a:off x="8432365" y="2743757"/>
            <a:ext cx="3154583" cy="7773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13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3" grpId="0"/>
      <p:bldP spid="10" grpId="0"/>
      <p:bldP spid="11" grpId="0" animBg="1"/>
      <p:bldP spid="12" grpId="0"/>
      <p:bldP spid="16" grpId="0" animBg="1"/>
      <p:bldP spid="16" grpId="1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1A29-8A41-A5B1-3980-24FE3C1DC1AE}"/>
                  </a:ext>
                </a:extLst>
              </p:cNvPr>
              <p:cNvSpPr txBox="1"/>
              <p:nvPr/>
            </p:nvSpPr>
            <p:spPr>
              <a:xfrm>
                <a:off x="903715" y="809627"/>
                <a:ext cx="36682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1" dirty="0">
                    <a:solidFill>
                      <a:srgbClr val="002060"/>
                    </a:solidFill>
                  </a:rPr>
                  <a:t>Iteration: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dirty="0"/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(Continue)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1A29-8A41-A5B1-3980-24FE3C1DC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15" y="809627"/>
                <a:ext cx="3668285" cy="523220"/>
              </a:xfrm>
              <a:prstGeom prst="rect">
                <a:avLst/>
              </a:prstGeom>
              <a:blipFill>
                <a:blip r:embed="rId3"/>
                <a:stretch>
                  <a:fillRect l="-3322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3">
            <a:extLst>
              <a:ext uri="{FF2B5EF4-FFF2-40B4-BE49-F238E27FC236}">
                <a16:creationId xmlns:a16="http://schemas.microsoft.com/office/drawing/2014/main" id="{B7814D77-457F-3530-B8AC-CBD8278FC12A}"/>
              </a:ext>
            </a:extLst>
          </p:cNvPr>
          <p:cNvSpPr/>
          <p:nvPr/>
        </p:nvSpPr>
        <p:spPr>
          <a:xfrm flipV="1">
            <a:off x="232138" y="874062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0FA08FBA-4A72-CECA-52C9-5A0268F5CB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0126" y="1395795"/>
                <a:ext cx="11480597" cy="61436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 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=3.1481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the equation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0FA08FBA-4A72-CECA-52C9-5A0268F5C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126" y="1395795"/>
                <a:ext cx="11480597" cy="614364"/>
              </a:xfrm>
              <a:prstGeom prst="rect">
                <a:avLst/>
              </a:prstGeom>
              <a:blipFill>
                <a:blip r:embed="rId4"/>
                <a:stretch>
                  <a:fillRect t="-5941" b="-1584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DBA3E5-861B-AF37-9807-AF34BF3D0030}"/>
                  </a:ext>
                </a:extLst>
              </p:cNvPr>
              <p:cNvSpPr txBox="1"/>
              <p:nvPr/>
            </p:nvSpPr>
            <p:spPr>
              <a:xfrm>
                <a:off x="968711" y="2154077"/>
                <a:ext cx="4796844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72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DBA3E5-861B-AF37-9807-AF34BF3D0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11" y="2154077"/>
                <a:ext cx="4796844" cy="13065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EC00B2-C789-99A4-6DE2-5687C203617B}"/>
                  </a:ext>
                </a:extLst>
              </p:cNvPr>
              <p:cNvSpPr txBox="1"/>
              <p:nvPr/>
            </p:nvSpPr>
            <p:spPr>
              <a:xfrm>
                <a:off x="958307" y="3658373"/>
                <a:ext cx="5308981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72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6(3.1481)−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EC00B2-C789-99A4-6DE2-5687C2036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07" y="3658373"/>
                <a:ext cx="5308981" cy="13065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AC71E5-AFA2-E3D5-7371-50862EA13F12}"/>
                  </a:ext>
                </a:extLst>
              </p:cNvPr>
              <p:cNvSpPr txBox="1"/>
              <p:nvPr/>
            </p:nvSpPr>
            <p:spPr>
              <a:xfrm>
                <a:off x="958307" y="5243504"/>
                <a:ext cx="2429301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3.5408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AC71E5-AFA2-E3D5-7371-50862EA13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07" y="5243504"/>
                <a:ext cx="2429301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23C8EFD-15AD-F62E-044D-D16CEF61B42F}"/>
              </a:ext>
            </a:extLst>
          </p:cNvPr>
          <p:cNvGrpSpPr/>
          <p:nvPr/>
        </p:nvGrpSpPr>
        <p:grpSpPr>
          <a:xfrm>
            <a:off x="8252513" y="2530977"/>
            <a:ext cx="3816690" cy="3205646"/>
            <a:chOff x="8225217" y="2689925"/>
            <a:chExt cx="3816690" cy="3205646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1A87FB-3833-720D-9DBE-DACF0EC50CCE}"/>
                </a:ext>
              </a:extLst>
            </p:cNvPr>
            <p:cNvSpPr/>
            <p:nvPr/>
          </p:nvSpPr>
          <p:spPr>
            <a:xfrm>
              <a:off x="8225217" y="2826677"/>
              <a:ext cx="3816690" cy="306889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D0ACB0-F968-E4BA-C301-5659D88CD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18718" y="2689925"/>
              <a:ext cx="3623189" cy="3068895"/>
            </a:xfrm>
            <a:prstGeom prst="rect">
              <a:avLst/>
            </a:prstGeom>
          </p:spPr>
        </p:pic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51F6F24-E0CE-6251-55CD-BAFA2C854DAA}"/>
              </a:ext>
            </a:extLst>
          </p:cNvPr>
          <p:cNvSpPr/>
          <p:nvPr/>
        </p:nvSpPr>
        <p:spPr>
          <a:xfrm>
            <a:off x="8446014" y="3763820"/>
            <a:ext cx="3441186" cy="7773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29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20" grpId="0" animBg="1"/>
      <p:bldP spid="20" grpId="1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1A29-8A41-A5B1-3980-24FE3C1DC1AE}"/>
                  </a:ext>
                </a:extLst>
              </p:cNvPr>
              <p:cNvSpPr txBox="1"/>
              <p:nvPr/>
            </p:nvSpPr>
            <p:spPr>
              <a:xfrm>
                <a:off x="903715" y="809627"/>
                <a:ext cx="36682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1" dirty="0">
                    <a:solidFill>
                      <a:srgbClr val="002060"/>
                    </a:solidFill>
                  </a:rPr>
                  <a:t>Iteration: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dirty="0"/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(Continue)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1A29-8A41-A5B1-3980-24FE3C1DC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15" y="809627"/>
                <a:ext cx="3668285" cy="523220"/>
              </a:xfrm>
              <a:prstGeom prst="rect">
                <a:avLst/>
              </a:prstGeom>
              <a:blipFill>
                <a:blip r:embed="rId3"/>
                <a:stretch>
                  <a:fillRect l="-3322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3">
            <a:extLst>
              <a:ext uri="{FF2B5EF4-FFF2-40B4-BE49-F238E27FC236}">
                <a16:creationId xmlns:a16="http://schemas.microsoft.com/office/drawing/2014/main" id="{B7814D77-457F-3530-B8AC-CBD8278FC12A}"/>
              </a:ext>
            </a:extLst>
          </p:cNvPr>
          <p:cNvSpPr/>
          <p:nvPr/>
        </p:nvSpPr>
        <p:spPr>
          <a:xfrm flipV="1">
            <a:off x="232138" y="874062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0FA08FBA-4A72-CECA-52C9-5A0268F5CB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0125" y="1382147"/>
                <a:ext cx="12517826" cy="61436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 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=3.1481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=3.5408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the equation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0FA08FBA-4A72-CECA-52C9-5A0268F5C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125" y="1382147"/>
                <a:ext cx="12517826" cy="614364"/>
              </a:xfrm>
              <a:prstGeom prst="rect">
                <a:avLst/>
              </a:prstGeom>
              <a:blipFill>
                <a:blip r:embed="rId4"/>
                <a:stretch>
                  <a:fillRect t="-5941" b="-1584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DBA3E5-861B-AF37-9807-AF34BF3D0030}"/>
                  </a:ext>
                </a:extLst>
              </p:cNvPr>
              <p:cNvSpPr txBox="1"/>
              <p:nvPr/>
            </p:nvSpPr>
            <p:spPr>
              <a:xfrm>
                <a:off x="903715" y="2091625"/>
                <a:ext cx="4317241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54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110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DBA3E5-861B-AF37-9807-AF34BF3D0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15" y="2091625"/>
                <a:ext cx="4317241" cy="13065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EC00B2-C789-99A4-6DE2-5687C203617B}"/>
                  </a:ext>
                </a:extLst>
              </p:cNvPr>
              <p:cNvSpPr txBox="1"/>
              <p:nvPr/>
            </p:nvSpPr>
            <p:spPr>
              <a:xfrm>
                <a:off x="903715" y="3554978"/>
                <a:ext cx="5791200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54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110−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3.1481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3.5408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EC00B2-C789-99A4-6DE2-5687C2036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15" y="3554978"/>
                <a:ext cx="5791200" cy="13065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AC71E5-AFA2-E3D5-7371-50862EA13F12}"/>
                  </a:ext>
                </a:extLst>
              </p:cNvPr>
              <p:cNvSpPr txBox="1"/>
              <p:nvPr/>
            </p:nvSpPr>
            <p:spPr>
              <a:xfrm>
                <a:off x="903715" y="5268765"/>
                <a:ext cx="2429301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1.9132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AC71E5-AFA2-E3D5-7371-50862EA13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15" y="5268765"/>
                <a:ext cx="2429301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7D57DDD-FBBB-2A54-1C0C-AC62E3AABFC8}"/>
              </a:ext>
            </a:extLst>
          </p:cNvPr>
          <p:cNvGrpSpPr/>
          <p:nvPr/>
        </p:nvGrpSpPr>
        <p:grpSpPr>
          <a:xfrm>
            <a:off x="8252513" y="2530977"/>
            <a:ext cx="3816690" cy="3205646"/>
            <a:chOff x="8225217" y="2689925"/>
            <a:chExt cx="3816690" cy="320564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B84D43F-E5A8-8256-C93C-944F15C1A63C}"/>
                </a:ext>
              </a:extLst>
            </p:cNvPr>
            <p:cNvSpPr/>
            <p:nvPr/>
          </p:nvSpPr>
          <p:spPr>
            <a:xfrm>
              <a:off x="8225217" y="2826677"/>
              <a:ext cx="3816690" cy="306889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C5CD37-7ED0-CFEF-5CFF-5B77B5CEE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18718" y="2689925"/>
              <a:ext cx="3623189" cy="3068895"/>
            </a:xfrm>
            <a:prstGeom prst="rect">
              <a:avLst/>
            </a:prstGeom>
          </p:spPr>
        </p:pic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E55EBB-06DE-E1EF-2BDF-7BB93F2F405B}"/>
              </a:ext>
            </a:extLst>
          </p:cNvPr>
          <p:cNvSpPr/>
          <p:nvPr/>
        </p:nvSpPr>
        <p:spPr>
          <a:xfrm>
            <a:off x="8446014" y="4822508"/>
            <a:ext cx="3511524" cy="7773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78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8" grpId="0" animBg="1"/>
      <p:bldP spid="8" grpId="1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25B7AA-B24F-FE91-1768-821E13638F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25B7AA-B24F-FE91-1768-821E13638F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550FEDB-DA20-8075-4ADF-3C5C22339B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698" y="938518"/>
              <a:ext cx="8368532" cy="55851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717840">
                      <a:extLst>
                        <a:ext uri="{9D8B030D-6E8A-4147-A177-3AD203B41FA5}">
                          <a16:colId xmlns:a16="http://schemas.microsoft.com/office/drawing/2014/main" val="3687782013"/>
                        </a:ext>
                      </a:extLst>
                    </a:gridCol>
                    <a:gridCol w="2254823">
                      <a:extLst>
                        <a:ext uri="{9D8B030D-6E8A-4147-A177-3AD203B41FA5}">
                          <a16:colId xmlns:a16="http://schemas.microsoft.com/office/drawing/2014/main" val="1109772134"/>
                        </a:ext>
                      </a:extLst>
                    </a:gridCol>
                    <a:gridCol w="2254823">
                      <a:extLst>
                        <a:ext uri="{9D8B030D-6E8A-4147-A177-3AD203B41FA5}">
                          <a16:colId xmlns:a16="http://schemas.microsoft.com/office/drawing/2014/main" val="3679450709"/>
                        </a:ext>
                      </a:extLst>
                    </a:gridCol>
                    <a:gridCol w="2141046">
                      <a:extLst>
                        <a:ext uri="{9D8B030D-6E8A-4147-A177-3AD203B41FA5}">
                          <a16:colId xmlns:a16="http://schemas.microsoft.com/office/drawing/2014/main" val="1695640667"/>
                        </a:ext>
                      </a:extLst>
                    </a:gridCol>
                  </a:tblGrid>
                  <a:tr h="797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3D0FE7"/>
                              </a:solidFill>
                            </a:rPr>
                            <a:t>Iteration</a:t>
                          </a:r>
                          <a:endParaRPr lang="en-IN" sz="2800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1" i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1" i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1" i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a:rPr lang="en-IN" sz="2800" b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7256556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171152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3013003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8904024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8925938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7689110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6299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550FEDB-DA20-8075-4ADF-3C5C22339B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7460947"/>
                  </p:ext>
                </p:extLst>
              </p:nvPr>
            </p:nvGraphicFramePr>
            <p:xfrm>
              <a:off x="237698" y="938518"/>
              <a:ext cx="8368532" cy="55851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717840">
                      <a:extLst>
                        <a:ext uri="{9D8B030D-6E8A-4147-A177-3AD203B41FA5}">
                          <a16:colId xmlns:a16="http://schemas.microsoft.com/office/drawing/2014/main" val="3687782013"/>
                        </a:ext>
                      </a:extLst>
                    </a:gridCol>
                    <a:gridCol w="2254823">
                      <a:extLst>
                        <a:ext uri="{9D8B030D-6E8A-4147-A177-3AD203B41FA5}">
                          <a16:colId xmlns:a16="http://schemas.microsoft.com/office/drawing/2014/main" val="1109772134"/>
                        </a:ext>
                      </a:extLst>
                    </a:gridCol>
                    <a:gridCol w="2254823">
                      <a:extLst>
                        <a:ext uri="{9D8B030D-6E8A-4147-A177-3AD203B41FA5}">
                          <a16:colId xmlns:a16="http://schemas.microsoft.com/office/drawing/2014/main" val="3679450709"/>
                        </a:ext>
                      </a:extLst>
                    </a:gridCol>
                    <a:gridCol w="2141046">
                      <a:extLst>
                        <a:ext uri="{9D8B030D-6E8A-4147-A177-3AD203B41FA5}">
                          <a16:colId xmlns:a16="http://schemas.microsoft.com/office/drawing/2014/main" val="1695640667"/>
                        </a:ext>
                      </a:extLst>
                    </a:gridCol>
                  </a:tblGrid>
                  <a:tr h="7978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3D0FE7"/>
                              </a:solidFill>
                            </a:rPr>
                            <a:t>Iteration</a:t>
                          </a:r>
                          <a:endParaRPr lang="en-IN" sz="2800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6757" t="-1527" r="-196486" b="-603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757" t="-1527" r="-96486" b="-603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0909" t="-1527" r="-1420" b="-603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7256556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171152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3013003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8904024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8925938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7689110"/>
                      </a:ext>
                    </a:extLst>
                  </a:tr>
                  <a:tr h="79787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6299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EC9193-4B2D-90CF-A0C1-9A6C2F288B34}"/>
                  </a:ext>
                </a:extLst>
              </p:cNvPr>
              <p:cNvSpPr txBox="1"/>
              <p:nvPr/>
            </p:nvSpPr>
            <p:spPr>
              <a:xfrm>
                <a:off x="879666" y="1704019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EC9193-4B2D-90CF-A0C1-9A6C2F288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6" y="1704019"/>
                <a:ext cx="368490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FEA124-FCD3-148E-9FDB-CA52B46741FE}"/>
                  </a:ext>
                </a:extLst>
              </p:cNvPr>
              <p:cNvSpPr txBox="1"/>
              <p:nvPr/>
            </p:nvSpPr>
            <p:spPr>
              <a:xfrm>
                <a:off x="879666" y="2540156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FEA124-FCD3-148E-9FDB-CA52B4674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6" y="2540156"/>
                <a:ext cx="368490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536706-C7BD-FE70-CC04-7B4E3C7E3E5A}"/>
                  </a:ext>
                </a:extLst>
              </p:cNvPr>
              <p:cNvSpPr txBox="1"/>
              <p:nvPr/>
            </p:nvSpPr>
            <p:spPr>
              <a:xfrm>
                <a:off x="875755" y="3331983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536706-C7BD-FE70-CC04-7B4E3C7E3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55" y="3331983"/>
                <a:ext cx="36849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AB86B6-65CE-D816-1EA8-E710CF539680}"/>
                  </a:ext>
                </a:extLst>
              </p:cNvPr>
              <p:cNvSpPr txBox="1"/>
              <p:nvPr/>
            </p:nvSpPr>
            <p:spPr>
              <a:xfrm>
                <a:off x="884061" y="4134548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AB86B6-65CE-D816-1EA8-E710CF539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61" y="4134548"/>
                <a:ext cx="36849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3A6C47-B1F3-3F1D-A35D-C8EAD5F0B4C3}"/>
                  </a:ext>
                </a:extLst>
              </p:cNvPr>
              <p:cNvSpPr txBox="1"/>
              <p:nvPr/>
            </p:nvSpPr>
            <p:spPr>
              <a:xfrm>
                <a:off x="879666" y="4926375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3A6C47-B1F3-3F1D-A35D-C8EAD5F0B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6" y="4926375"/>
                <a:ext cx="36849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FCCFE-ADA4-088E-38C6-5622CF79A84C}"/>
                  </a:ext>
                </a:extLst>
              </p:cNvPr>
              <p:cNvSpPr txBox="1"/>
              <p:nvPr/>
            </p:nvSpPr>
            <p:spPr>
              <a:xfrm>
                <a:off x="872712" y="5711839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FCCFE-ADA4-088E-38C6-5622CF79A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712" y="5711839"/>
                <a:ext cx="368490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CA7D9-60B1-D689-7615-906B217B9D2E}"/>
                  </a:ext>
                </a:extLst>
              </p:cNvPr>
              <p:cNvSpPr txBox="1"/>
              <p:nvPr/>
            </p:nvSpPr>
            <p:spPr>
              <a:xfrm>
                <a:off x="2888162" y="1704019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CA7D9-60B1-D689-7615-906B217B9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162" y="1704019"/>
                <a:ext cx="368490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E62619-A17C-3F84-403C-3CFDE7E1A7EB}"/>
                  </a:ext>
                </a:extLst>
              </p:cNvPr>
              <p:cNvSpPr txBox="1"/>
              <p:nvPr/>
            </p:nvSpPr>
            <p:spPr>
              <a:xfrm>
                <a:off x="5115022" y="1704019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E62619-A17C-3F84-403C-3CFDE7E1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22" y="1704019"/>
                <a:ext cx="368490" cy="7386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00884C-2DF4-F54F-19B2-D1C33AEB89D5}"/>
                  </a:ext>
                </a:extLst>
              </p:cNvPr>
              <p:cNvSpPr txBox="1"/>
              <p:nvPr/>
            </p:nvSpPr>
            <p:spPr>
              <a:xfrm>
                <a:off x="7341882" y="1704019"/>
                <a:ext cx="41404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00884C-2DF4-F54F-19B2-D1C33AEB8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82" y="1704019"/>
                <a:ext cx="414044" cy="7386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C54E7B-7DD2-E7F4-70CA-397F0DC7BEB2}"/>
                  </a:ext>
                </a:extLst>
              </p:cNvPr>
              <p:cNvSpPr txBox="1"/>
              <p:nvPr/>
            </p:nvSpPr>
            <p:spPr>
              <a:xfrm>
                <a:off x="2440816" y="2553804"/>
                <a:ext cx="126642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3.1481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C54E7B-7DD2-E7F4-70CA-397F0DC7B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816" y="2553804"/>
                <a:ext cx="1266424" cy="7386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894009-414B-DEA9-BF5F-C35E4B20676C}"/>
                  </a:ext>
                </a:extLst>
              </p:cNvPr>
              <p:cNvSpPr txBox="1"/>
              <p:nvPr/>
            </p:nvSpPr>
            <p:spPr>
              <a:xfrm>
                <a:off x="2424132" y="3331983"/>
                <a:ext cx="1266423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2.4322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894009-414B-DEA9-BF5F-C35E4B206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132" y="3331983"/>
                <a:ext cx="1266423" cy="7386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0FAEAF-3478-A8B7-888D-FB50C9A87BFC}"/>
                  </a:ext>
                </a:extLst>
              </p:cNvPr>
              <p:cNvSpPr txBox="1"/>
              <p:nvPr/>
            </p:nvSpPr>
            <p:spPr>
              <a:xfrm>
                <a:off x="2424132" y="4125683"/>
                <a:ext cx="12664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2.4257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0FAEAF-3478-A8B7-888D-FB50C9A87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132" y="4125683"/>
                <a:ext cx="1266422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003B28-9F6F-EC9D-4324-9EB3D14B46CA}"/>
                  </a:ext>
                </a:extLst>
              </p:cNvPr>
              <p:cNvSpPr txBox="1"/>
              <p:nvPr/>
            </p:nvSpPr>
            <p:spPr>
              <a:xfrm>
                <a:off x="4706999" y="2540156"/>
                <a:ext cx="126642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3.5408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003B28-9F6F-EC9D-4324-9EB3D14B4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99" y="2540156"/>
                <a:ext cx="1266424" cy="738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157EF7-A1FA-6D3D-777F-E12CD5A1B600}"/>
                  </a:ext>
                </a:extLst>
              </p:cNvPr>
              <p:cNvSpPr txBox="1"/>
              <p:nvPr/>
            </p:nvSpPr>
            <p:spPr>
              <a:xfrm>
                <a:off x="4710911" y="3319596"/>
                <a:ext cx="126251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3.5720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157EF7-A1FA-6D3D-777F-E12CD5A1B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911" y="3319596"/>
                <a:ext cx="1262512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0F7489-6D71-BE5B-DFC0-9B4A07AFC7F7}"/>
                  </a:ext>
                </a:extLst>
              </p:cNvPr>
              <p:cNvSpPr txBox="1"/>
              <p:nvPr/>
            </p:nvSpPr>
            <p:spPr>
              <a:xfrm>
                <a:off x="4708955" y="4106503"/>
                <a:ext cx="126251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3.5729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0F7489-6D71-BE5B-DFC0-9B4A07AFC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55" y="4106503"/>
                <a:ext cx="1262512" cy="7386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2DC2ED-7CFE-5890-D0E8-6F3DB86F5BC5}"/>
                  </a:ext>
                </a:extLst>
              </p:cNvPr>
              <p:cNvSpPr txBox="1"/>
              <p:nvPr/>
            </p:nvSpPr>
            <p:spPr>
              <a:xfrm>
                <a:off x="6918064" y="2553034"/>
                <a:ext cx="1266423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1.9132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2DC2ED-7CFE-5890-D0E8-6F3DB86F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064" y="2553034"/>
                <a:ext cx="1266423" cy="7386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87C3CA-E26A-EA61-A618-8BD2C8211AA9}"/>
                  </a:ext>
                </a:extLst>
              </p:cNvPr>
              <p:cNvSpPr txBox="1"/>
              <p:nvPr/>
            </p:nvSpPr>
            <p:spPr>
              <a:xfrm>
                <a:off x="6973182" y="3331983"/>
                <a:ext cx="126251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1.9258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87C3CA-E26A-EA61-A618-8BD2C8211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182" y="3331983"/>
                <a:ext cx="1262512" cy="73866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0969FA-CE84-7F12-D3EF-A4178AEF3BBA}"/>
                  </a:ext>
                </a:extLst>
              </p:cNvPr>
              <p:cNvSpPr txBox="1"/>
              <p:nvPr/>
            </p:nvSpPr>
            <p:spPr>
              <a:xfrm>
                <a:off x="6987371" y="4098784"/>
                <a:ext cx="124914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1.9260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0969FA-CE84-7F12-D3EF-A4178AEF3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71" y="4098784"/>
                <a:ext cx="1249140" cy="73866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2E8FE8-4439-C49B-7ED7-0D52B314AB3F}"/>
                  </a:ext>
                </a:extLst>
              </p:cNvPr>
              <p:cNvSpPr txBox="1"/>
              <p:nvPr/>
            </p:nvSpPr>
            <p:spPr>
              <a:xfrm>
                <a:off x="2424132" y="4919383"/>
                <a:ext cx="12664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2.4255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2E8FE8-4439-C49B-7ED7-0D52B314A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132" y="4919383"/>
                <a:ext cx="1266422" cy="73866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E04BB4-7439-D45A-6783-C1889019D08A}"/>
                  </a:ext>
                </a:extLst>
              </p:cNvPr>
              <p:cNvSpPr txBox="1"/>
              <p:nvPr/>
            </p:nvSpPr>
            <p:spPr>
              <a:xfrm>
                <a:off x="4668011" y="4944197"/>
                <a:ext cx="126251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3.57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E04BB4-7439-D45A-6783-C1889019D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011" y="4944197"/>
                <a:ext cx="1262512" cy="73866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B945DE8-C416-B6A2-5E96-60F5DC07949E}"/>
                  </a:ext>
                </a:extLst>
              </p:cNvPr>
              <p:cNvSpPr txBox="1"/>
              <p:nvPr/>
            </p:nvSpPr>
            <p:spPr>
              <a:xfrm>
                <a:off x="6987371" y="4930549"/>
                <a:ext cx="124914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1.9260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B945DE8-C416-B6A2-5E96-60F5DC07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71" y="4930549"/>
                <a:ext cx="1249140" cy="73866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65A892-C4A9-4D02-93A6-9F97A56153C4}"/>
                  </a:ext>
                </a:extLst>
              </p:cNvPr>
              <p:cNvSpPr txBox="1"/>
              <p:nvPr/>
            </p:nvSpPr>
            <p:spPr>
              <a:xfrm>
                <a:off x="2424132" y="5727089"/>
                <a:ext cx="12664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2.4255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65A892-C4A9-4D02-93A6-9F97A5615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132" y="5727089"/>
                <a:ext cx="1266422" cy="73866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017B77-6309-579D-DA3E-66FBFEA21212}"/>
                  </a:ext>
                </a:extLst>
              </p:cNvPr>
              <p:cNvSpPr txBox="1"/>
              <p:nvPr/>
            </p:nvSpPr>
            <p:spPr>
              <a:xfrm>
                <a:off x="4668011" y="5727089"/>
                <a:ext cx="126251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3.57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017B77-6309-579D-DA3E-66FBFEA21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011" y="5727089"/>
                <a:ext cx="1262512" cy="73866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7214B-0787-0CC5-FAAB-B66CA3E89284}"/>
                  </a:ext>
                </a:extLst>
              </p:cNvPr>
              <p:cNvSpPr txBox="1"/>
              <p:nvPr/>
            </p:nvSpPr>
            <p:spPr>
              <a:xfrm>
                <a:off x="6987371" y="5727089"/>
                <a:ext cx="124914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1.9260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7214B-0787-0CC5-FAAB-B66CA3E89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71" y="5727089"/>
                <a:ext cx="1249140" cy="73866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36BA26-BD5A-0F61-B466-90A09649EFCC}"/>
              </a:ext>
            </a:extLst>
          </p:cNvPr>
          <p:cNvSpPr/>
          <p:nvPr/>
        </p:nvSpPr>
        <p:spPr>
          <a:xfrm>
            <a:off x="250743" y="4977708"/>
            <a:ext cx="8355487" cy="151576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F9CECC-58E9-29B0-4774-D7AA92CF6DB5}"/>
              </a:ext>
            </a:extLst>
          </p:cNvPr>
          <p:cNvCxnSpPr/>
          <p:nvPr/>
        </p:nvCxnSpPr>
        <p:spPr>
          <a:xfrm>
            <a:off x="2507252" y="5582745"/>
            <a:ext cx="104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491220-85AA-40F3-9F0C-DD65922E27FE}"/>
              </a:ext>
            </a:extLst>
          </p:cNvPr>
          <p:cNvCxnSpPr/>
          <p:nvPr/>
        </p:nvCxnSpPr>
        <p:spPr>
          <a:xfrm>
            <a:off x="4742599" y="5585831"/>
            <a:ext cx="104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BA16FF-3727-333C-B383-91C45445763D}"/>
              </a:ext>
            </a:extLst>
          </p:cNvPr>
          <p:cNvCxnSpPr/>
          <p:nvPr/>
        </p:nvCxnSpPr>
        <p:spPr>
          <a:xfrm>
            <a:off x="7087130" y="5588917"/>
            <a:ext cx="104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4BBF66-4699-98DB-F586-84BA6BC009ED}"/>
              </a:ext>
            </a:extLst>
          </p:cNvPr>
          <p:cNvCxnSpPr/>
          <p:nvPr/>
        </p:nvCxnSpPr>
        <p:spPr>
          <a:xfrm>
            <a:off x="2493604" y="6349295"/>
            <a:ext cx="108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E578A2-1146-D097-DFB0-2DAA18C89012}"/>
              </a:ext>
            </a:extLst>
          </p:cNvPr>
          <p:cNvCxnSpPr/>
          <p:nvPr/>
        </p:nvCxnSpPr>
        <p:spPr>
          <a:xfrm>
            <a:off x="4728951" y="6352381"/>
            <a:ext cx="108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EF47C7-4AEB-6E34-0AFB-FF84C6448125}"/>
              </a:ext>
            </a:extLst>
          </p:cNvPr>
          <p:cNvCxnSpPr/>
          <p:nvPr/>
        </p:nvCxnSpPr>
        <p:spPr>
          <a:xfrm>
            <a:off x="7087130" y="6355467"/>
            <a:ext cx="108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D4586F5-18E6-E3B0-A446-E7E60B7C4E85}"/>
              </a:ext>
            </a:extLst>
          </p:cNvPr>
          <p:cNvGrpSpPr/>
          <p:nvPr/>
        </p:nvGrpSpPr>
        <p:grpSpPr>
          <a:xfrm>
            <a:off x="9055719" y="1696396"/>
            <a:ext cx="2817762" cy="4750551"/>
            <a:chOff x="9055719" y="1696396"/>
            <a:chExt cx="2817762" cy="47505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D7981EF-AB36-9356-BF93-9086B68C614E}"/>
                    </a:ext>
                  </a:extLst>
                </p:cNvPr>
                <p:cNvSpPr txBox="1"/>
                <p:nvPr/>
              </p:nvSpPr>
              <p:spPr>
                <a:xfrm>
                  <a:off x="9550872" y="4282997"/>
                  <a:ext cx="1967450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2.4255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D7981EF-AB36-9356-BF93-9086B68C6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0872" y="4282997"/>
                  <a:ext cx="1967450" cy="738664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3F4F3EC-9FDF-F880-7449-2513B73F8148}"/>
                    </a:ext>
                  </a:extLst>
                </p:cNvPr>
                <p:cNvSpPr txBox="1"/>
                <p:nvPr/>
              </p:nvSpPr>
              <p:spPr>
                <a:xfrm>
                  <a:off x="9562181" y="4995640"/>
                  <a:ext cx="2093007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3.5730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3F4F3EC-9FDF-F880-7449-2513B73F8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2181" y="4995640"/>
                  <a:ext cx="2093007" cy="738664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C430-11D3-10D7-D64E-9728EA647078}"/>
                    </a:ext>
                  </a:extLst>
                </p:cNvPr>
                <p:cNvSpPr txBox="1"/>
                <p:nvPr/>
              </p:nvSpPr>
              <p:spPr>
                <a:xfrm>
                  <a:off x="9573491" y="5708283"/>
                  <a:ext cx="1917924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1.9260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C430-11D3-10D7-D64E-9728EA647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3491" y="5708283"/>
                  <a:ext cx="1917924" cy="738664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959B7A-87E2-864F-3A4D-D12D95AD7EC1}"/>
                </a:ext>
              </a:extLst>
            </p:cNvPr>
            <p:cNvSpPr txBox="1"/>
            <p:nvPr/>
          </p:nvSpPr>
          <p:spPr>
            <a:xfrm>
              <a:off x="9055719" y="1696396"/>
              <a:ext cx="2817762" cy="2605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So, the solution of 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the given system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correct to </a:t>
              </a:r>
              <a:r>
                <a:rPr lang="en-IN" sz="2800" dirty="0">
                  <a:solidFill>
                    <a:srgbClr val="FF0000"/>
                  </a:solidFill>
                  <a:latin typeface="+mj-lt"/>
                </a:rPr>
                <a:t>four</a:t>
              </a: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 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decimal places 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0" grpId="0"/>
      <p:bldP spid="21" grpId="0"/>
      <p:bldP spid="22" grpId="0"/>
      <p:bldP spid="25" grpId="0"/>
      <p:bldP spid="26" grpId="0"/>
      <p:bldP spid="27" grpId="0"/>
      <p:bldP spid="5" grpId="0"/>
      <p:bldP spid="33" grpId="0"/>
      <p:bldP spid="34" grpId="0"/>
      <p:bldP spid="35" grpId="0"/>
      <p:bldP spid="36" grpId="0"/>
      <p:bldP spid="37" grpId="0"/>
      <p:bldP spid="3" grpId="0" animBg="1"/>
      <p:bldP spid="3" grpId="1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5698B14-A3E7-AFD5-7FA0-09248BF0D8CE}"/>
              </a:ext>
            </a:extLst>
          </p:cNvPr>
          <p:cNvSpPr txBox="1"/>
          <p:nvPr/>
        </p:nvSpPr>
        <p:spPr>
          <a:xfrm>
            <a:off x="1975763" y="818263"/>
            <a:ext cx="10257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IN" sz="2800" i="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By using Gauss – Seidel method solve the following system up to </a:t>
            </a:r>
            <a:r>
              <a:rPr lang="en-IN" sz="2800" i="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seven</a:t>
            </a:r>
            <a:endParaRPr lang="en-IN" sz="2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4512C0-92AE-15CF-DE28-C0910E6ED991}"/>
              </a:ext>
            </a:extLst>
          </p:cNvPr>
          <p:cNvSpPr/>
          <p:nvPr/>
        </p:nvSpPr>
        <p:spPr>
          <a:xfrm>
            <a:off x="227999" y="2613712"/>
            <a:ext cx="170682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7F2F8-FC20-C68B-7D4A-8B4A54194C22}"/>
                  </a:ext>
                </a:extLst>
              </p:cNvPr>
              <p:cNvSpPr txBox="1"/>
              <p:nvPr/>
            </p:nvSpPr>
            <p:spPr>
              <a:xfrm>
                <a:off x="1962114" y="2512282"/>
                <a:ext cx="3660763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Here,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7F2F8-FC20-C68B-7D4A-8B4A5419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114" y="2512282"/>
                <a:ext cx="3660763" cy="666849"/>
              </a:xfrm>
              <a:prstGeom prst="rect">
                <a:avLst/>
              </a:prstGeom>
              <a:blipFill>
                <a:blip r:embed="rId3"/>
                <a:stretch>
                  <a:fillRect l="-3500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B7E21-0DF0-A805-2550-C1997FE227A5}"/>
                  </a:ext>
                </a:extLst>
              </p:cNvPr>
              <p:cNvSpPr txBox="1"/>
              <p:nvPr/>
            </p:nvSpPr>
            <p:spPr>
              <a:xfrm>
                <a:off x="2715902" y="3435802"/>
                <a:ext cx="254619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54337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B7E21-0DF0-A805-2550-C1997FE22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902" y="3435802"/>
                <a:ext cx="2546196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905483-1FE9-412F-3378-FE59A7CE6277}"/>
              </a:ext>
            </a:extLst>
          </p:cNvPr>
          <p:cNvSpPr txBox="1"/>
          <p:nvPr/>
        </p:nvSpPr>
        <p:spPr>
          <a:xfrm>
            <a:off x="1934819" y="5426473"/>
            <a:ext cx="6845936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Thus, the given system is diagonally dominant.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7D38C1-3C31-63FA-251A-66BA0C8FFF4D}"/>
                  </a:ext>
                </a:extLst>
              </p:cNvPr>
              <p:cNvSpPr txBox="1"/>
              <p:nvPr/>
            </p:nvSpPr>
            <p:spPr>
              <a:xfrm>
                <a:off x="1989590" y="1351802"/>
                <a:ext cx="8000572" cy="5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:r>
                  <a:rPr lang="en-IN" sz="2800" i="0" dirty="0">
                    <a:solidFill>
                      <a:srgbClr val="002060"/>
                    </a:solidFill>
                    <a:effectLst/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iterations. Use initial condition: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hrut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hruti" panose="020B0502040204020203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hruti" panose="020B0502040204020203" pitchFamily="34" charset="0"/>
                              </a:rPr>
                              <m:t>0</m:t>
                            </m:r>
                          </m:sup>
                        </m:sSubSup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hrut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hruti" panose="020B0502040204020203" pitchFamily="34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hruti" panose="020B0502040204020203" pitchFamily="34" charset="0"/>
                              </a:rPr>
                              <m:t>0</m:t>
                            </m:r>
                          </m:sup>
                        </m:sSubSup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hruti" panose="020B0502040204020203" pitchFamily="34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hruti" panose="020B0502040204020203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hruti" panose="020B0502040204020203" pitchFamily="34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hruti" panose="020B0502040204020203" pitchFamily="34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1, 0, 1</m:t>
                        </m:r>
                      </m:e>
                    </m:d>
                  </m:oMath>
                </a14:m>
                <a:r>
                  <a:rPr lang="en-US" sz="2800" i="0" dirty="0">
                    <a:solidFill>
                      <a:srgbClr val="002060"/>
                    </a:solidFill>
                    <a:effectLst/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</a:t>
                </a:r>
                <a:endParaRPr lang="en-IN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7D38C1-3C31-63FA-251A-66BA0C8FF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590" y="1351802"/>
                <a:ext cx="8000572" cy="533864"/>
              </a:xfrm>
              <a:prstGeom prst="rect">
                <a:avLst/>
              </a:prstGeom>
              <a:blipFill>
                <a:blip r:embed="rId5"/>
                <a:stretch>
                  <a:fillRect l="-1523" t="-10345" b="-321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27984F-A130-EC7E-B76F-87BB62DFB471}"/>
                  </a:ext>
                </a:extLst>
              </p:cNvPr>
              <p:cNvSpPr txBox="1"/>
              <p:nvPr/>
            </p:nvSpPr>
            <p:spPr>
              <a:xfrm>
                <a:off x="1845685" y="1820898"/>
                <a:ext cx="9823151" cy="6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sSub>
                        <m:sSubPr>
                          <m:ctrlPr>
                            <a:rPr lang="en-IN" sz="2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6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IN" sz="2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6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sSub>
                        <m:sSubPr>
                          <m:ctrlPr>
                            <a:rPr lang="en-IN" sz="2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IN" sz="2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6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6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sSub>
                        <m:sSubPr>
                          <m:ctrlPr>
                            <a:rPr lang="en-IN" sz="2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6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IN" sz="2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6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IN" sz="26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IN" sz="2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6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6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sSub>
                        <m:sSubPr>
                          <m:ctrlPr>
                            <a:rPr lang="en-IN" sz="2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6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+13</m:t>
                      </m:r>
                      <m:sSub>
                        <m:sSubPr>
                          <m:ctrlPr>
                            <a:rPr lang="en-IN" sz="2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6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76</m:t>
                      </m:r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27984F-A130-EC7E-B76F-87BB62DFB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685" y="1820898"/>
                <a:ext cx="9823151" cy="692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FA82C0-D433-6614-371B-1509672C73E5}"/>
                  </a:ext>
                </a:extLst>
              </p:cNvPr>
              <p:cNvSpPr txBox="1"/>
              <p:nvPr/>
            </p:nvSpPr>
            <p:spPr>
              <a:xfrm>
                <a:off x="2715902" y="4431138"/>
                <a:ext cx="2671303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54337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FA82C0-D433-6614-371B-1509672C7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902" y="4431138"/>
                <a:ext cx="2671303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61ED8BF-1DF1-49DF-8E4E-F42A2D457BA1}"/>
              </a:ext>
            </a:extLst>
          </p:cNvPr>
          <p:cNvSpPr/>
          <p:nvPr/>
        </p:nvSpPr>
        <p:spPr>
          <a:xfrm>
            <a:off x="232144" y="904502"/>
            <a:ext cx="1771857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Example-4</a:t>
            </a:r>
          </a:p>
        </p:txBody>
      </p:sp>
    </p:spTree>
    <p:extLst>
      <p:ext uri="{BB962C8B-B14F-4D97-AF65-F5344CB8AC3E}">
        <p14:creationId xmlns:p14="http://schemas.microsoft.com/office/powerpoint/2010/main" val="412420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8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C0BDB169-E0DD-A3FB-107F-39B77752FD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89158" y="5746314"/>
                <a:ext cx="3002505" cy="84144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b="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1, 2, …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C0BDB169-E0DD-A3FB-107F-39B77752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158" y="5746314"/>
                <a:ext cx="3002505" cy="841447"/>
              </a:xfrm>
              <a:prstGeom prst="rect">
                <a:avLst/>
              </a:prstGeom>
              <a:blipFill>
                <a:blip r:embed="rId20"/>
                <a:stretch>
                  <a:fillRect l="-426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BDD3FB-F753-AE9B-8016-665CAEFFF3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BDD3FB-F753-AE9B-8016-665CAEFFF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1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5EC7C1-CD8F-D080-09D9-A8D0C1B6296E}"/>
                  </a:ext>
                </a:extLst>
              </p:cNvPr>
              <p:cNvSpPr txBox="1"/>
              <p:nvPr/>
            </p:nvSpPr>
            <p:spPr>
              <a:xfrm>
                <a:off x="166740" y="1547194"/>
                <a:ext cx="4052535" cy="1302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12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5EC7C1-CD8F-D080-09D9-A8D0C1B6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0" y="1547194"/>
                <a:ext cx="4052535" cy="13026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C6643E8-CAA7-27E3-7A21-5C10B02BD1B0}"/>
              </a:ext>
            </a:extLst>
          </p:cNvPr>
          <p:cNvSpPr txBox="1"/>
          <p:nvPr/>
        </p:nvSpPr>
        <p:spPr>
          <a:xfrm>
            <a:off x="166739" y="711201"/>
            <a:ext cx="3504853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dirty="0">
                <a:solidFill>
                  <a:srgbClr val="002060"/>
                </a:solidFill>
                <a:latin typeface="+mj-lt"/>
              </a:rPr>
              <a:t>From the given system</a:t>
            </a:r>
            <a:endParaRPr lang="en-IN" sz="2800" b="1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86AAED-13C7-564E-CD08-9BFE2207BF78}"/>
                  </a:ext>
                </a:extLst>
              </p:cNvPr>
              <p:cNvSpPr txBox="1"/>
              <p:nvPr/>
            </p:nvSpPr>
            <p:spPr>
              <a:xfrm>
                <a:off x="5609225" y="1547194"/>
                <a:ext cx="4388072" cy="1343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12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1−3</m:t>
                          </m:r>
                          <m:sSubSup>
                            <m:sSub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p>
                          </m:sSub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bSup>
                            <m:sSub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86AAED-13C7-564E-CD08-9BFE2207B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225" y="1547194"/>
                <a:ext cx="4388072" cy="13432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8FD94B-F8AA-C46E-7736-109FCA09B143}"/>
                  </a:ext>
                </a:extLst>
              </p:cNvPr>
              <p:cNvSpPr txBox="1"/>
              <p:nvPr/>
            </p:nvSpPr>
            <p:spPr>
              <a:xfrm>
                <a:off x="5605984" y="2965916"/>
                <a:ext cx="4545397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28−</m:t>
                          </m:r>
                          <m:sSubSup>
                            <m:sSub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sSubSup>
                            <m:sSub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8FD94B-F8AA-C46E-7736-109FCA09B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984" y="2965916"/>
                <a:ext cx="4545397" cy="13065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D7525FC4-1F68-1874-4576-01F3D0722660}"/>
              </a:ext>
            </a:extLst>
          </p:cNvPr>
          <p:cNvSpPr/>
          <p:nvPr/>
        </p:nvSpPr>
        <p:spPr>
          <a:xfrm>
            <a:off x="10616029" y="1842448"/>
            <a:ext cx="491320" cy="3856524"/>
          </a:xfrm>
          <a:prstGeom prst="rightBrace">
            <a:avLst>
              <a:gd name="adj1" fmla="val 43889"/>
              <a:gd name="adj2" fmla="val 493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188D7C0B-F8C2-230F-AB22-4E48D0BE11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30162" y="3487136"/>
                <a:ext cx="774615" cy="53985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188D7C0B-F8C2-230F-AB22-4E48D0BE1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162" y="3487136"/>
                <a:ext cx="774615" cy="53985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3198813-A9C9-E939-89E6-AE9E0AE97C13}"/>
              </a:ext>
            </a:extLst>
          </p:cNvPr>
          <p:cNvSpPr txBox="1"/>
          <p:nvPr/>
        </p:nvSpPr>
        <p:spPr>
          <a:xfrm>
            <a:off x="5609225" y="711200"/>
            <a:ext cx="1760562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447675" algn="l"/>
              </a:tabLst>
            </a:pPr>
            <a:r>
              <a:rPr lang="en-IN" sz="2800" dirty="0">
                <a:solidFill>
                  <a:srgbClr val="002060"/>
                </a:solidFill>
                <a:latin typeface="+mj-lt"/>
              </a:rPr>
              <a:t>In general,</a:t>
            </a:r>
            <a:endParaRPr lang="en-IN" sz="28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4E25C63-0B91-D09C-E5CD-C2BFBB5F643B}"/>
              </a:ext>
            </a:extLst>
          </p:cNvPr>
          <p:cNvSpPr/>
          <p:nvPr/>
        </p:nvSpPr>
        <p:spPr>
          <a:xfrm>
            <a:off x="4947779" y="915541"/>
            <a:ext cx="54000" cy="4716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AA75A7-A981-6562-64BA-46C2A32E10A2}"/>
              </a:ext>
            </a:extLst>
          </p:cNvPr>
          <p:cNvGrpSpPr/>
          <p:nvPr/>
        </p:nvGrpSpPr>
        <p:grpSpPr>
          <a:xfrm>
            <a:off x="8109859" y="3967554"/>
            <a:ext cx="4018451" cy="2534797"/>
            <a:chOff x="6439839" y="4183790"/>
            <a:chExt cx="3640013" cy="234141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239CB29-C210-34C9-B521-2884F47B63A3}"/>
                </a:ext>
              </a:extLst>
            </p:cNvPr>
            <p:cNvSpPr/>
            <p:nvPr/>
          </p:nvSpPr>
          <p:spPr>
            <a:xfrm>
              <a:off x="6468789" y="4183790"/>
              <a:ext cx="3611063" cy="234141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9DECD99-5189-E127-DA63-B1739E904972}"/>
                    </a:ext>
                  </a:extLst>
                </p:cNvPr>
                <p:cNvSpPr txBox="1"/>
                <p:nvPr/>
              </p:nvSpPr>
              <p:spPr>
                <a:xfrm>
                  <a:off x="6439839" y="4196834"/>
                  <a:ext cx="3536992" cy="6823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9DECD99-5189-E127-DA63-B1739E9049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839" y="4196834"/>
                  <a:ext cx="3536992" cy="68231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ED7D4BA-C0BC-7A36-9273-7D0F72EEC21C}"/>
                    </a:ext>
                  </a:extLst>
                </p:cNvPr>
                <p:cNvSpPr txBox="1"/>
                <p:nvPr/>
              </p:nvSpPr>
              <p:spPr>
                <a:xfrm>
                  <a:off x="6629505" y="5687206"/>
                  <a:ext cx="3362144" cy="6823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+7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=76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ED7D4BA-C0BC-7A36-9273-7D0F72EEC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9505" y="5687206"/>
                  <a:ext cx="3362144" cy="68231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4B8274F-F8B9-391A-003E-BE7F322D8763}"/>
                    </a:ext>
                  </a:extLst>
                </p:cNvPr>
                <p:cNvSpPr txBox="1"/>
                <p:nvPr/>
              </p:nvSpPr>
              <p:spPr>
                <a:xfrm>
                  <a:off x="6531144" y="4948542"/>
                  <a:ext cx="3290743" cy="6823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+5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=28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4B8274F-F8B9-391A-003E-BE7F322D8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144" y="4948542"/>
                  <a:ext cx="3290743" cy="68231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81271A-BA7C-680F-8126-7F17C84C96EC}"/>
                  </a:ext>
                </a:extLst>
              </p:cNvPr>
              <p:cNvSpPr txBox="1"/>
              <p:nvPr/>
            </p:nvSpPr>
            <p:spPr>
              <a:xfrm>
                <a:off x="166739" y="2965916"/>
                <a:ext cx="4052535" cy="1302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28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81271A-BA7C-680F-8126-7F17C84C9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" y="2965916"/>
                <a:ext cx="4052535" cy="130260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BE2B5-876B-DB15-66CF-866FDAA35633}"/>
                  </a:ext>
                </a:extLst>
              </p:cNvPr>
              <p:cNvSpPr txBox="1"/>
              <p:nvPr/>
            </p:nvSpPr>
            <p:spPr>
              <a:xfrm>
                <a:off x="166739" y="4347897"/>
                <a:ext cx="4240861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13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76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BE2B5-876B-DB15-66CF-866FDAA35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9" y="4347897"/>
                <a:ext cx="4240861" cy="130651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BA7B30-A82C-5989-C845-2F73C596059B}"/>
                  </a:ext>
                </a:extLst>
              </p:cNvPr>
              <p:cNvSpPr txBox="1"/>
              <p:nvPr/>
            </p:nvSpPr>
            <p:spPr>
              <a:xfrm>
                <a:off x="5595578" y="4347897"/>
                <a:ext cx="5114870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13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76−3</m:t>
                          </m:r>
                          <m:sSubSup>
                            <m:sSub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  <m:sSubSup>
                            <m:sSub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BA7B30-A82C-5989-C845-2F73C5960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578" y="4347897"/>
                <a:ext cx="5114870" cy="130651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FE3796-B00F-8D55-5CCB-CB3CDDBD33FA}"/>
                  </a:ext>
                </a:extLst>
              </p:cNvPr>
              <p:cNvSpPr txBox="1"/>
              <p:nvPr/>
            </p:nvSpPr>
            <p:spPr>
              <a:xfrm>
                <a:off x="8708702" y="3983556"/>
                <a:ext cx="48350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FE3796-B00F-8D55-5CCB-CB3CDDBD3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702" y="3983556"/>
                <a:ext cx="483506" cy="73866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309D571-E444-7D16-46BA-145EFAF82FC5}"/>
              </a:ext>
            </a:extLst>
          </p:cNvPr>
          <p:cNvSpPr/>
          <p:nvPr/>
        </p:nvSpPr>
        <p:spPr>
          <a:xfrm>
            <a:off x="8356479" y="4105100"/>
            <a:ext cx="3435183" cy="56442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5E23C6-4D6D-24C2-F0C5-0266962E618B}"/>
              </a:ext>
            </a:extLst>
          </p:cNvPr>
          <p:cNvSpPr/>
          <p:nvPr/>
        </p:nvSpPr>
        <p:spPr>
          <a:xfrm>
            <a:off x="8356479" y="4939093"/>
            <a:ext cx="3326005" cy="56442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CB459A-9BF3-7B9A-A7F5-C30AC743931A}"/>
                  </a:ext>
                </a:extLst>
              </p:cNvPr>
              <p:cNvSpPr txBox="1"/>
              <p:nvPr/>
            </p:nvSpPr>
            <p:spPr>
              <a:xfrm>
                <a:off x="9329319" y="4804102"/>
                <a:ext cx="48350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CB459A-9BF3-7B9A-A7F5-C30AC7439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319" y="4804102"/>
                <a:ext cx="483506" cy="73866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8158882-C655-EA95-4B0F-394BA0165411}"/>
              </a:ext>
            </a:extLst>
          </p:cNvPr>
          <p:cNvSpPr/>
          <p:nvPr/>
        </p:nvSpPr>
        <p:spPr>
          <a:xfrm>
            <a:off x="8342831" y="5732685"/>
            <a:ext cx="3658099" cy="56442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13281C-ED71-D8E8-4822-2E74BF4F83D6}"/>
                  </a:ext>
                </a:extLst>
              </p:cNvPr>
              <p:cNvSpPr txBox="1"/>
              <p:nvPr/>
            </p:nvSpPr>
            <p:spPr>
              <a:xfrm>
                <a:off x="10639967" y="5586505"/>
                <a:ext cx="516807" cy="747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13281C-ED71-D8E8-4822-2E74BF4F8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9967" y="5586505"/>
                <a:ext cx="516807" cy="7472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69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4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8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7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5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7" grpId="0"/>
      <p:bldP spid="10" grpId="0"/>
      <p:bldP spid="11" grpId="0"/>
      <p:bldP spid="13" grpId="0" animBg="1"/>
      <p:bldP spid="14" grpId="0"/>
      <p:bldP spid="15" grpId="0"/>
      <p:bldP spid="36" grpId="0" animBg="1"/>
      <p:bldP spid="23" grpId="0"/>
      <p:bldP spid="24" grpId="0"/>
      <p:bldP spid="12" grpId="0"/>
      <p:bldP spid="9" grpId="0"/>
      <p:bldP spid="9" grpId="1"/>
      <p:bldP spid="9" grpId="2"/>
      <p:bldP spid="16" grpId="0" animBg="1"/>
      <p:bldP spid="16" grpId="1" animBg="1"/>
      <p:bldP spid="17" grpId="0" animBg="1"/>
      <p:bldP spid="17" grpId="1" animBg="1"/>
      <p:bldP spid="25" grpId="0"/>
      <p:bldP spid="25" grpId="1"/>
      <p:bldP spid="25" grpId="2"/>
      <p:bldP spid="26" grpId="0" animBg="1"/>
      <p:bldP spid="26" grpId="1" animBg="1"/>
      <p:bldP spid="27" grpId="0"/>
      <p:bldP spid="27" grpId="1"/>
      <p:bldP spid="27" grpId="2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707889F-953F-FADF-2D9C-A4FE3E8934E9}"/>
              </a:ext>
            </a:extLst>
          </p:cNvPr>
          <p:cNvGrpSpPr/>
          <p:nvPr/>
        </p:nvGrpSpPr>
        <p:grpSpPr>
          <a:xfrm>
            <a:off x="8018585" y="2599270"/>
            <a:ext cx="4064234" cy="3136550"/>
            <a:chOff x="8018585" y="2599270"/>
            <a:chExt cx="4064234" cy="313655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A9C854D-1962-96B0-A08B-9111F48B9BD9}"/>
                </a:ext>
              </a:extLst>
            </p:cNvPr>
            <p:cNvSpPr/>
            <p:nvPr/>
          </p:nvSpPr>
          <p:spPr>
            <a:xfrm>
              <a:off x="8018585" y="2599270"/>
              <a:ext cx="4064234" cy="313655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B5C004-3EB2-87B6-C339-CD9B86842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8028" y="2627406"/>
              <a:ext cx="3836314" cy="291267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0656BD-C659-2D0B-B29E-B84041BEE40B}"/>
                  </a:ext>
                </a:extLst>
              </p:cNvPr>
              <p:cNvSpPr txBox="1"/>
              <p:nvPr/>
            </p:nvSpPr>
            <p:spPr>
              <a:xfrm>
                <a:off x="925572" y="1273543"/>
                <a:ext cx="11439300" cy="701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So, 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</m:t>
                    </m:r>
                    <m:sSubSup>
                      <m:sSubSup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Sup>
                      <m:sSubSup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in the equation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of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0656BD-C659-2D0B-B29E-B84041BEE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72" y="1273543"/>
                <a:ext cx="11439300" cy="701474"/>
              </a:xfrm>
              <a:prstGeom prst="rect">
                <a:avLst/>
              </a:prstGeom>
              <a:blipFill>
                <a:blip r:embed="rId4"/>
                <a:stretch>
                  <a:fillRect l="-1119" b="-234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3">
            <a:extLst>
              <a:ext uri="{FF2B5EF4-FFF2-40B4-BE49-F238E27FC236}">
                <a16:creationId xmlns:a16="http://schemas.microsoft.com/office/drawing/2014/main" id="{B3175949-BE73-7AED-11D2-44CEC6D4C7A1}"/>
              </a:ext>
            </a:extLst>
          </p:cNvPr>
          <p:cNvSpPr/>
          <p:nvPr/>
        </p:nvSpPr>
        <p:spPr>
          <a:xfrm flipV="1">
            <a:off x="232008" y="824777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A69B13-A55A-C6CC-1CD2-B6C4C2ECC529}"/>
                  </a:ext>
                </a:extLst>
              </p:cNvPr>
              <p:cNvSpPr txBox="1"/>
              <p:nvPr/>
            </p:nvSpPr>
            <p:spPr>
              <a:xfrm>
                <a:off x="925572" y="656751"/>
                <a:ext cx="5052147" cy="673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Given that,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1, 0, 1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A69B13-A55A-C6CC-1CD2-B6C4C2ECC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72" y="656751"/>
                <a:ext cx="5052147" cy="673646"/>
              </a:xfrm>
              <a:prstGeom prst="rect">
                <a:avLst/>
              </a:prstGeom>
              <a:blipFill>
                <a:blip r:embed="rId5"/>
                <a:stretch>
                  <a:fillRect l="-2533" b="-263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714089-BCA5-38BD-C409-846D3A53A0CC}"/>
                  </a:ext>
                </a:extLst>
              </p:cNvPr>
              <p:cNvSpPr txBox="1"/>
              <p:nvPr/>
            </p:nvSpPr>
            <p:spPr>
              <a:xfrm>
                <a:off x="982633" y="2462238"/>
                <a:ext cx="4388072" cy="1343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12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1−3</m:t>
                          </m:r>
                          <m:sSubSup>
                            <m:sSub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bSup>
                            <m:sSub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714089-BCA5-38BD-C409-846D3A53A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33" y="2462238"/>
                <a:ext cx="4388072" cy="13432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6701E1-3A1A-5B85-FE9E-3B95280EA333}"/>
                  </a:ext>
                </a:extLst>
              </p:cNvPr>
              <p:cNvSpPr txBox="1"/>
              <p:nvPr/>
            </p:nvSpPr>
            <p:spPr>
              <a:xfrm>
                <a:off x="682377" y="3868418"/>
                <a:ext cx="4749427" cy="1302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Sup>
                        <m:sSub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12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1−3</m:t>
                          </m:r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6701E1-3A1A-5B85-FE9E-3B95280EA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77" y="3868418"/>
                <a:ext cx="4749427" cy="1302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2C0C39-A12A-7809-5FAD-628C0CB9C016}"/>
                  </a:ext>
                </a:extLst>
              </p:cNvPr>
              <p:cNvSpPr txBox="1"/>
              <p:nvPr/>
            </p:nvSpPr>
            <p:spPr>
              <a:xfrm>
                <a:off x="682377" y="5456430"/>
                <a:ext cx="2579439" cy="7448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Sup>
                        <m:sSub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.5000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2C0C39-A12A-7809-5FAD-628C0CB9C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77" y="5456430"/>
                <a:ext cx="2579439" cy="7448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2EAF2E2-4DCE-E683-ED7A-8587A82CFE28}"/>
              </a:ext>
            </a:extLst>
          </p:cNvPr>
          <p:cNvSpPr/>
          <p:nvPr/>
        </p:nvSpPr>
        <p:spPr>
          <a:xfrm>
            <a:off x="8148027" y="2821226"/>
            <a:ext cx="3218667" cy="76603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ight Arrow 3">
            <a:extLst>
              <a:ext uri="{FF2B5EF4-FFF2-40B4-BE49-F238E27FC236}">
                <a16:creationId xmlns:a16="http://schemas.microsoft.com/office/drawing/2014/main" id="{D3A39D07-0146-B1D6-E3EE-6AE0CBD43F69}"/>
              </a:ext>
            </a:extLst>
          </p:cNvPr>
          <p:cNvSpPr/>
          <p:nvPr/>
        </p:nvSpPr>
        <p:spPr>
          <a:xfrm flipV="1">
            <a:off x="232008" y="2109522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56C1E2-E8E1-958A-E81F-D0C0FF26E989}"/>
                  </a:ext>
                </a:extLst>
              </p:cNvPr>
              <p:cNvSpPr txBox="1"/>
              <p:nvPr/>
            </p:nvSpPr>
            <p:spPr>
              <a:xfrm>
                <a:off x="928041" y="2069461"/>
                <a:ext cx="18151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1" dirty="0">
                    <a:solidFill>
                      <a:srgbClr val="002060"/>
                    </a:solidFill>
                  </a:rPr>
                  <a:t>Iteration: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56C1E2-E8E1-958A-E81F-D0C0FF26E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41" y="2069461"/>
                <a:ext cx="1815159" cy="523220"/>
              </a:xfrm>
              <a:prstGeom prst="rect">
                <a:avLst/>
              </a:prstGeom>
              <a:blipFill>
                <a:blip r:embed="rId9"/>
                <a:stretch>
                  <a:fillRect l="-6711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/>
      <p:bldP spid="18" grpId="0"/>
      <p:bldP spid="19" grpId="0"/>
      <p:bldP spid="20" grpId="0"/>
      <p:bldP spid="28" grpId="0" animBg="1"/>
      <p:bldP spid="28" grpId="1" animBg="1"/>
      <p:bldP spid="29" grpId="0" animBg="1"/>
      <p:bldP spid="30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9B07E63-6833-0722-978E-977AE17A39BD}"/>
              </a:ext>
            </a:extLst>
          </p:cNvPr>
          <p:cNvGrpSpPr/>
          <p:nvPr/>
        </p:nvGrpSpPr>
        <p:grpSpPr>
          <a:xfrm>
            <a:off x="8018585" y="2599270"/>
            <a:ext cx="4064234" cy="3136550"/>
            <a:chOff x="8018585" y="2599270"/>
            <a:chExt cx="4064234" cy="313655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E12D17E-2A5B-978F-62E4-96BA2F236C07}"/>
                </a:ext>
              </a:extLst>
            </p:cNvPr>
            <p:cNvSpPr/>
            <p:nvPr/>
          </p:nvSpPr>
          <p:spPr>
            <a:xfrm>
              <a:off x="8018585" y="2599270"/>
              <a:ext cx="4064234" cy="313655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5F44CD-5BF8-4BBC-91D8-DC61B5FA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8028" y="2627406"/>
              <a:ext cx="3836314" cy="291267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1A29-8A41-A5B1-3980-24FE3C1DC1AE}"/>
                  </a:ext>
                </a:extLst>
              </p:cNvPr>
              <p:cNvSpPr txBox="1"/>
              <p:nvPr/>
            </p:nvSpPr>
            <p:spPr>
              <a:xfrm>
                <a:off x="903715" y="809627"/>
                <a:ext cx="36682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1" dirty="0">
                    <a:solidFill>
                      <a:srgbClr val="002060"/>
                    </a:solidFill>
                  </a:rPr>
                  <a:t>Iteration: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dirty="0"/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(Continue)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1A29-8A41-A5B1-3980-24FE3C1DC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15" y="809627"/>
                <a:ext cx="3668285" cy="523220"/>
              </a:xfrm>
              <a:prstGeom prst="rect">
                <a:avLst/>
              </a:prstGeom>
              <a:blipFill>
                <a:blip r:embed="rId4"/>
                <a:stretch>
                  <a:fillRect l="-3322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3">
            <a:extLst>
              <a:ext uri="{FF2B5EF4-FFF2-40B4-BE49-F238E27FC236}">
                <a16:creationId xmlns:a16="http://schemas.microsoft.com/office/drawing/2014/main" id="{B7814D77-457F-3530-B8AC-CBD8278FC12A}"/>
              </a:ext>
            </a:extLst>
          </p:cNvPr>
          <p:cNvSpPr/>
          <p:nvPr/>
        </p:nvSpPr>
        <p:spPr>
          <a:xfrm flipV="1">
            <a:off x="232138" y="874062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0FA08FBA-4A72-CECA-52C9-5A0268F5CB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829" y="1464035"/>
                <a:ext cx="11060718" cy="61436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Sup>
                      <m:sSub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the equation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IN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IN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0FA08FBA-4A72-CECA-52C9-5A0268F5C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29" y="1464035"/>
                <a:ext cx="11060718" cy="614364"/>
              </a:xfrm>
              <a:prstGeom prst="rect">
                <a:avLst/>
              </a:prstGeom>
              <a:blipFill>
                <a:blip r:embed="rId5"/>
                <a:stretch>
                  <a:fillRect t="-2970" b="-1881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EEDD24-764C-3B13-9CDF-6F09AFD0D60E}"/>
              </a:ext>
            </a:extLst>
          </p:cNvPr>
          <p:cNvSpPr/>
          <p:nvPr/>
        </p:nvSpPr>
        <p:spPr>
          <a:xfrm>
            <a:off x="8133959" y="3812703"/>
            <a:ext cx="3317141" cy="709683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2C2BD0-096C-AE3E-0610-6AD968B3E143}"/>
                  </a:ext>
                </a:extLst>
              </p:cNvPr>
              <p:cNvSpPr txBox="1"/>
              <p:nvPr/>
            </p:nvSpPr>
            <p:spPr>
              <a:xfrm>
                <a:off x="621037" y="2180574"/>
                <a:ext cx="4305805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Sup>
                        <m:sSub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28−</m:t>
                          </m:r>
                          <m:sSubSup>
                            <m:sSub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sSubSup>
                            <m:sSub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2C2BD0-096C-AE3E-0610-6AD968B3E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7" y="2180574"/>
                <a:ext cx="4305805" cy="13065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380F31-03A0-B584-E83C-1483836DCC2C}"/>
                  </a:ext>
                </a:extLst>
              </p:cNvPr>
              <p:cNvSpPr txBox="1"/>
              <p:nvPr/>
            </p:nvSpPr>
            <p:spPr>
              <a:xfrm>
                <a:off x="621037" y="3743900"/>
                <a:ext cx="4520241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Sup>
                        <m:sSub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28−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380F31-03A0-B584-E83C-1483836DC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7" y="3743900"/>
                <a:ext cx="4520241" cy="13065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A3520B-2284-FFD4-468C-092E3A277D66}"/>
                  </a:ext>
                </a:extLst>
              </p:cNvPr>
              <p:cNvSpPr txBox="1"/>
              <p:nvPr/>
            </p:nvSpPr>
            <p:spPr>
              <a:xfrm>
                <a:off x="621037" y="5528228"/>
                <a:ext cx="2394144" cy="7459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Sup>
                        <m:sSub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.9000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A3520B-2284-FFD4-468C-092E3A27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7" y="5528228"/>
                <a:ext cx="2394144" cy="7459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22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animBg="1"/>
      <p:bldP spid="6" grpId="1" animBg="1"/>
      <p:bldP spid="7" grpId="0"/>
      <p:bldP spid="8" grpId="0"/>
      <p:bldP spid="15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95D85AB-F027-33E8-32AB-E79B4DC01DE4}"/>
              </a:ext>
            </a:extLst>
          </p:cNvPr>
          <p:cNvGrpSpPr/>
          <p:nvPr/>
        </p:nvGrpSpPr>
        <p:grpSpPr>
          <a:xfrm>
            <a:off x="8018585" y="2599270"/>
            <a:ext cx="4064234" cy="3136550"/>
            <a:chOff x="8018585" y="2599270"/>
            <a:chExt cx="4064234" cy="313655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A963DA4-BFAD-EDDE-4C76-4CADDCF649F3}"/>
                </a:ext>
              </a:extLst>
            </p:cNvPr>
            <p:cNvSpPr/>
            <p:nvPr/>
          </p:nvSpPr>
          <p:spPr>
            <a:xfrm>
              <a:off x="8018585" y="2599270"/>
              <a:ext cx="4064234" cy="313655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9EA5B3A-0CF0-DC07-8FB9-3DA9A6636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8028" y="2627406"/>
              <a:ext cx="3836314" cy="291267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62AA0F4-72A7-7CDF-DE5B-8AC95345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1A29-8A41-A5B1-3980-24FE3C1DC1AE}"/>
                  </a:ext>
                </a:extLst>
              </p:cNvPr>
              <p:cNvSpPr txBox="1"/>
              <p:nvPr/>
            </p:nvSpPr>
            <p:spPr>
              <a:xfrm>
                <a:off x="903715" y="809627"/>
                <a:ext cx="36682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1" dirty="0">
                    <a:solidFill>
                      <a:srgbClr val="002060"/>
                    </a:solidFill>
                  </a:rPr>
                  <a:t>Iteration: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dirty="0"/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(Continue)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1A29-8A41-A5B1-3980-24FE3C1DC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15" y="809627"/>
                <a:ext cx="3668285" cy="523220"/>
              </a:xfrm>
              <a:prstGeom prst="rect">
                <a:avLst/>
              </a:prstGeom>
              <a:blipFill>
                <a:blip r:embed="rId4"/>
                <a:stretch>
                  <a:fillRect l="-3322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3">
            <a:extLst>
              <a:ext uri="{FF2B5EF4-FFF2-40B4-BE49-F238E27FC236}">
                <a16:creationId xmlns:a16="http://schemas.microsoft.com/office/drawing/2014/main" id="{B7814D77-457F-3530-B8AC-CBD8278FC12A}"/>
              </a:ext>
            </a:extLst>
          </p:cNvPr>
          <p:cNvSpPr/>
          <p:nvPr/>
        </p:nvSpPr>
        <p:spPr>
          <a:xfrm flipV="1">
            <a:off x="232138" y="874062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0FA08FBA-4A72-CECA-52C9-5A0268F5CB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830" y="1464035"/>
                <a:ext cx="11453301" cy="61436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Sup>
                      <m:sSub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4.9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the equation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IN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IN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0FA08FBA-4A72-CECA-52C9-5A0268F5C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30" y="1464035"/>
                <a:ext cx="11453301" cy="614364"/>
              </a:xfrm>
              <a:prstGeom prst="rect">
                <a:avLst/>
              </a:prstGeom>
              <a:blipFill>
                <a:blip r:embed="rId5"/>
                <a:stretch>
                  <a:fillRect t="-2970" b="-1881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EEDD24-764C-3B13-9CDF-6F09AFD0D60E}"/>
              </a:ext>
            </a:extLst>
          </p:cNvPr>
          <p:cNvSpPr/>
          <p:nvPr/>
        </p:nvSpPr>
        <p:spPr>
          <a:xfrm>
            <a:off x="8148028" y="4783234"/>
            <a:ext cx="3836313" cy="709683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380F31-03A0-B584-E83C-1483836DCC2C}"/>
                  </a:ext>
                </a:extLst>
              </p:cNvPr>
              <p:cNvSpPr txBox="1"/>
              <p:nvPr/>
            </p:nvSpPr>
            <p:spPr>
              <a:xfrm>
                <a:off x="621036" y="3743900"/>
                <a:ext cx="5474963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Sup>
                        <m:sSub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13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76−3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380F31-03A0-B584-E83C-1483836DC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6" y="3743900"/>
                <a:ext cx="5474963" cy="13065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A3520B-2284-FFD4-468C-092E3A277D66}"/>
                  </a:ext>
                </a:extLst>
              </p:cNvPr>
              <p:cNvSpPr txBox="1"/>
              <p:nvPr/>
            </p:nvSpPr>
            <p:spPr>
              <a:xfrm>
                <a:off x="621036" y="5511942"/>
                <a:ext cx="2394144" cy="7459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Sup>
                        <m:sSub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.0923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A3520B-2284-FFD4-468C-092E3A27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6" y="5511942"/>
                <a:ext cx="2394144" cy="7459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F4A408-5EBA-E310-F5CB-4A58AAF349DB}"/>
                  </a:ext>
                </a:extLst>
              </p:cNvPr>
              <p:cNvSpPr txBox="1"/>
              <p:nvPr/>
            </p:nvSpPr>
            <p:spPr>
              <a:xfrm>
                <a:off x="621036" y="2085681"/>
                <a:ext cx="4565113" cy="1306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Sup>
                        <m:sSub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13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76−3</m:t>
                          </m:r>
                          <m:sSubSup>
                            <m:sSub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  <m:sSubSup>
                            <m:sSub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F4A408-5EBA-E310-F5CB-4A58AAF34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6" y="2085681"/>
                <a:ext cx="4565113" cy="13065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58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animBg="1"/>
      <p:bldP spid="6" grpId="1" animBg="1"/>
      <p:bldP spid="8" grpId="0"/>
      <p:bldP spid="15" grpId="0"/>
      <p:bldP spid="12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25B7AA-B24F-FE91-1768-821E13638F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25B7AA-B24F-FE91-1768-821E13638F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550FEDB-DA20-8075-4ADF-3C5C22339B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699" y="818866"/>
              <a:ext cx="8263749" cy="567747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696331">
                      <a:extLst>
                        <a:ext uri="{9D8B030D-6E8A-4147-A177-3AD203B41FA5}">
                          <a16:colId xmlns:a16="http://schemas.microsoft.com/office/drawing/2014/main" val="3687782013"/>
                        </a:ext>
                      </a:extLst>
                    </a:gridCol>
                    <a:gridCol w="2226590">
                      <a:extLst>
                        <a:ext uri="{9D8B030D-6E8A-4147-A177-3AD203B41FA5}">
                          <a16:colId xmlns:a16="http://schemas.microsoft.com/office/drawing/2014/main" val="1109772134"/>
                        </a:ext>
                      </a:extLst>
                    </a:gridCol>
                    <a:gridCol w="2226590">
                      <a:extLst>
                        <a:ext uri="{9D8B030D-6E8A-4147-A177-3AD203B41FA5}">
                          <a16:colId xmlns:a16="http://schemas.microsoft.com/office/drawing/2014/main" val="3679450709"/>
                        </a:ext>
                      </a:extLst>
                    </a:gridCol>
                    <a:gridCol w="2114238">
                      <a:extLst>
                        <a:ext uri="{9D8B030D-6E8A-4147-A177-3AD203B41FA5}">
                          <a16:colId xmlns:a16="http://schemas.microsoft.com/office/drawing/2014/main" val="1695640667"/>
                        </a:ext>
                      </a:extLst>
                    </a:gridCol>
                  </a:tblGrid>
                  <a:tr h="6640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3D0FE7"/>
                              </a:solidFill>
                            </a:rPr>
                            <a:t>Iteration</a:t>
                          </a:r>
                          <a:endParaRPr lang="en-IN" sz="2800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IN" sz="2800" b="1" i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 sz="2800" b="1" i="0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IN" sz="2800" b="1" i="0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IN" sz="2800" b="1" i="0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IN" sz="2800" b="1" i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 sz="2800" b="1" i="0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IN" sz="2800" b="1" i="0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IN" sz="2800" b="1" i="0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IN" sz="2800" b="1" i="1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 sz="2800" b="1" i="0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IN" sz="2800" b="1" i="0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en-IN" sz="2800" b="1" i="0" smtClean="0">
                                        <a:solidFill>
                                          <a:srgbClr val="3D0FE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IN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7256556"/>
                      </a:ext>
                    </a:extLst>
                  </a:tr>
                  <a:tr h="62668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171152"/>
                      </a:ext>
                    </a:extLst>
                  </a:tr>
                  <a:tr h="62668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3013003"/>
                      </a:ext>
                    </a:extLst>
                  </a:tr>
                  <a:tr h="62668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8904024"/>
                      </a:ext>
                    </a:extLst>
                  </a:tr>
                  <a:tr h="62668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8925938"/>
                      </a:ext>
                    </a:extLst>
                  </a:tr>
                  <a:tr h="62668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7689110"/>
                      </a:ext>
                    </a:extLst>
                  </a:tr>
                  <a:tr h="62668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629946"/>
                      </a:ext>
                    </a:extLst>
                  </a:tr>
                  <a:tr h="62668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046966"/>
                      </a:ext>
                    </a:extLst>
                  </a:tr>
                  <a:tr h="62668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5980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550FEDB-DA20-8075-4ADF-3C5C22339B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9315343"/>
                  </p:ext>
                </p:extLst>
              </p:nvPr>
            </p:nvGraphicFramePr>
            <p:xfrm>
              <a:off x="237699" y="818866"/>
              <a:ext cx="8263749" cy="567747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696331">
                      <a:extLst>
                        <a:ext uri="{9D8B030D-6E8A-4147-A177-3AD203B41FA5}">
                          <a16:colId xmlns:a16="http://schemas.microsoft.com/office/drawing/2014/main" val="3687782013"/>
                        </a:ext>
                      </a:extLst>
                    </a:gridCol>
                    <a:gridCol w="2226590">
                      <a:extLst>
                        <a:ext uri="{9D8B030D-6E8A-4147-A177-3AD203B41FA5}">
                          <a16:colId xmlns:a16="http://schemas.microsoft.com/office/drawing/2014/main" val="1109772134"/>
                        </a:ext>
                      </a:extLst>
                    </a:gridCol>
                    <a:gridCol w="2226590">
                      <a:extLst>
                        <a:ext uri="{9D8B030D-6E8A-4147-A177-3AD203B41FA5}">
                          <a16:colId xmlns:a16="http://schemas.microsoft.com/office/drawing/2014/main" val="3679450709"/>
                        </a:ext>
                      </a:extLst>
                    </a:gridCol>
                    <a:gridCol w="2114238">
                      <a:extLst>
                        <a:ext uri="{9D8B030D-6E8A-4147-A177-3AD203B41FA5}">
                          <a16:colId xmlns:a16="http://schemas.microsoft.com/office/drawing/2014/main" val="1695640667"/>
                        </a:ext>
                      </a:extLst>
                    </a:gridCol>
                  </a:tblGrid>
                  <a:tr h="6640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3D0FE7"/>
                              </a:solidFill>
                            </a:rPr>
                            <a:t>Iteration</a:t>
                          </a:r>
                          <a:endParaRPr lang="en-IN" sz="2800" i="0" dirty="0">
                            <a:solidFill>
                              <a:srgbClr val="3D0FE7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6986" t="-2752" r="-196712" b="-759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503" t="-2752" r="-96175" b="-759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1643" t="-2752" r="-1441" b="-7596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7256556"/>
                      </a:ext>
                    </a:extLst>
                  </a:tr>
                  <a:tr h="62668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171152"/>
                      </a:ext>
                    </a:extLst>
                  </a:tr>
                  <a:tr h="62668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3013003"/>
                      </a:ext>
                    </a:extLst>
                  </a:tr>
                  <a:tr h="62668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8904024"/>
                      </a:ext>
                    </a:extLst>
                  </a:tr>
                  <a:tr h="62668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8925938"/>
                      </a:ext>
                    </a:extLst>
                  </a:tr>
                  <a:tr h="62668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7689110"/>
                      </a:ext>
                    </a:extLst>
                  </a:tr>
                  <a:tr h="62668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629946"/>
                      </a:ext>
                    </a:extLst>
                  </a:tr>
                  <a:tr h="62668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046966"/>
                      </a:ext>
                    </a:extLst>
                  </a:tr>
                  <a:tr h="626683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59807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EC9193-4B2D-90CF-A0C1-9A6C2F288B34}"/>
                  </a:ext>
                </a:extLst>
              </p:cNvPr>
              <p:cNvSpPr txBox="1"/>
              <p:nvPr/>
            </p:nvSpPr>
            <p:spPr>
              <a:xfrm>
                <a:off x="879666" y="1362499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EC9193-4B2D-90CF-A0C1-9A6C2F288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6" y="1362499"/>
                <a:ext cx="368490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FEA124-FCD3-148E-9FDB-CA52B46741FE}"/>
                  </a:ext>
                </a:extLst>
              </p:cNvPr>
              <p:cNvSpPr txBox="1"/>
              <p:nvPr/>
            </p:nvSpPr>
            <p:spPr>
              <a:xfrm>
                <a:off x="879666" y="2002504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FEA124-FCD3-148E-9FDB-CA52B4674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6" y="2002504"/>
                <a:ext cx="368490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536706-C7BD-FE70-CC04-7B4E3C7E3E5A}"/>
                  </a:ext>
                </a:extLst>
              </p:cNvPr>
              <p:cNvSpPr txBox="1"/>
              <p:nvPr/>
            </p:nvSpPr>
            <p:spPr>
              <a:xfrm>
                <a:off x="875021" y="2634458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536706-C7BD-FE70-CC04-7B4E3C7E3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21" y="2634458"/>
                <a:ext cx="36849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AB86B6-65CE-D816-1EA8-E710CF539680}"/>
                  </a:ext>
                </a:extLst>
              </p:cNvPr>
              <p:cNvSpPr txBox="1"/>
              <p:nvPr/>
            </p:nvSpPr>
            <p:spPr>
              <a:xfrm>
                <a:off x="870376" y="3258340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AB86B6-65CE-D816-1EA8-E710CF539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76" y="3258340"/>
                <a:ext cx="36849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3A6C47-B1F3-3F1D-A35D-C8EAD5F0B4C3}"/>
                  </a:ext>
                </a:extLst>
              </p:cNvPr>
              <p:cNvSpPr txBox="1"/>
              <p:nvPr/>
            </p:nvSpPr>
            <p:spPr>
              <a:xfrm>
                <a:off x="869973" y="3900377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3A6C47-B1F3-3F1D-A35D-C8EAD5F0B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73" y="3900377"/>
                <a:ext cx="368490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FCCFE-ADA4-088E-38C6-5622CF79A84C}"/>
                  </a:ext>
                </a:extLst>
              </p:cNvPr>
              <p:cNvSpPr txBox="1"/>
              <p:nvPr/>
            </p:nvSpPr>
            <p:spPr>
              <a:xfrm>
                <a:off x="883750" y="4506535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0FCCFE-ADA4-088E-38C6-5622CF79A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50" y="4506535"/>
                <a:ext cx="368490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CA7D9-60B1-D689-7615-906B217B9D2E}"/>
                  </a:ext>
                </a:extLst>
              </p:cNvPr>
              <p:cNvSpPr txBox="1"/>
              <p:nvPr/>
            </p:nvSpPr>
            <p:spPr>
              <a:xfrm>
                <a:off x="2409453" y="2032318"/>
                <a:ext cx="115157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0.5000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CA7D9-60B1-D689-7615-906B217B9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453" y="2032318"/>
                <a:ext cx="1151575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E62619-A17C-3F84-403C-3CFDE7E1A7EB}"/>
                  </a:ext>
                </a:extLst>
              </p:cNvPr>
              <p:cNvSpPr txBox="1"/>
              <p:nvPr/>
            </p:nvSpPr>
            <p:spPr>
              <a:xfrm>
                <a:off x="4650011" y="2002504"/>
                <a:ext cx="125959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4.9000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E62619-A17C-3F84-403C-3CFDE7E1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011" y="2002504"/>
                <a:ext cx="1259599" cy="7386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00884C-2DF4-F54F-19B2-D1C33AEB89D5}"/>
                  </a:ext>
                </a:extLst>
              </p:cNvPr>
              <p:cNvSpPr txBox="1"/>
              <p:nvPr/>
            </p:nvSpPr>
            <p:spPr>
              <a:xfrm>
                <a:off x="6801128" y="2002504"/>
                <a:ext cx="124914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3.0923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00884C-2DF4-F54F-19B2-D1C33AEB8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128" y="2002504"/>
                <a:ext cx="1249140" cy="7386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C54E7B-7DD2-E7F4-70CA-397F0DC7BEB2}"/>
                  </a:ext>
                </a:extLst>
              </p:cNvPr>
              <p:cNvSpPr txBox="1"/>
              <p:nvPr/>
            </p:nvSpPr>
            <p:spPr>
              <a:xfrm>
                <a:off x="2800996" y="1378677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C54E7B-7DD2-E7F4-70CA-397F0DC7B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996" y="1378677"/>
                <a:ext cx="368490" cy="7386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894009-414B-DEA9-BF5F-C35E4B20676C}"/>
                  </a:ext>
                </a:extLst>
              </p:cNvPr>
              <p:cNvSpPr txBox="1"/>
              <p:nvPr/>
            </p:nvSpPr>
            <p:spPr>
              <a:xfrm>
                <a:off x="2409453" y="2623159"/>
                <a:ext cx="1266423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0.1468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894009-414B-DEA9-BF5F-C35E4B206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453" y="2623159"/>
                <a:ext cx="1266423" cy="7386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0FAEAF-3478-A8B7-888D-FB50C9A87BFC}"/>
                  </a:ext>
                </a:extLst>
              </p:cNvPr>
              <p:cNvSpPr txBox="1"/>
              <p:nvPr/>
            </p:nvSpPr>
            <p:spPr>
              <a:xfrm>
                <a:off x="2409925" y="3251120"/>
                <a:ext cx="12664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0.7427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0FAEAF-3478-A8B7-888D-FB50C9A87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925" y="3251120"/>
                <a:ext cx="1266422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003B28-9F6F-EC9D-4324-9EB3D14B46CA}"/>
                  </a:ext>
                </a:extLst>
              </p:cNvPr>
              <p:cNvSpPr txBox="1"/>
              <p:nvPr/>
            </p:nvSpPr>
            <p:spPr>
              <a:xfrm>
                <a:off x="5090817" y="1378677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003B28-9F6F-EC9D-4324-9EB3D14B4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817" y="1378677"/>
                <a:ext cx="368490" cy="738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157EF7-A1FA-6D3D-777F-E12CD5A1B600}"/>
                  </a:ext>
                </a:extLst>
              </p:cNvPr>
              <p:cNvSpPr txBox="1"/>
              <p:nvPr/>
            </p:nvSpPr>
            <p:spPr>
              <a:xfrm>
                <a:off x="4647098" y="2623159"/>
                <a:ext cx="126251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3.7153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157EF7-A1FA-6D3D-777F-E12CD5A1B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98" y="2623159"/>
                <a:ext cx="1262512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0F7489-6D71-BE5B-DFC0-9B4A07AFC7F7}"/>
                  </a:ext>
                </a:extLst>
              </p:cNvPr>
              <p:cNvSpPr txBox="1"/>
              <p:nvPr/>
            </p:nvSpPr>
            <p:spPr>
              <a:xfrm>
                <a:off x="4660875" y="3258340"/>
                <a:ext cx="126251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3.1644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0F7489-6D71-BE5B-DFC0-9B4A07AFC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875" y="3258340"/>
                <a:ext cx="1262512" cy="7386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2DC2ED-7CFE-5890-D0E8-6F3DB86F5BC5}"/>
                  </a:ext>
                </a:extLst>
              </p:cNvPr>
              <p:cNvSpPr txBox="1"/>
              <p:nvPr/>
            </p:nvSpPr>
            <p:spPr>
              <a:xfrm>
                <a:off x="7243450" y="1362499"/>
                <a:ext cx="368491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2DC2ED-7CFE-5890-D0E8-6F3DB86F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450" y="1362499"/>
                <a:ext cx="368491" cy="7386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87C3CA-E26A-EA61-A618-8BD2C8211AA9}"/>
                  </a:ext>
                </a:extLst>
              </p:cNvPr>
              <p:cNvSpPr txBox="1"/>
              <p:nvPr/>
            </p:nvSpPr>
            <p:spPr>
              <a:xfrm>
                <a:off x="6796923" y="2623159"/>
                <a:ext cx="126251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3.8117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87C3CA-E26A-EA61-A618-8BD2C8211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923" y="2623159"/>
                <a:ext cx="1262512" cy="73866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0969FA-CE84-7F12-D3EF-A4178AEF3BBA}"/>
                  </a:ext>
                </a:extLst>
              </p:cNvPr>
              <p:cNvSpPr txBox="1"/>
              <p:nvPr/>
            </p:nvSpPr>
            <p:spPr>
              <a:xfrm>
                <a:off x="6808246" y="3251203"/>
                <a:ext cx="124914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3.9709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0969FA-CE84-7F12-D3EF-A4178AEF3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246" y="3251203"/>
                <a:ext cx="1249140" cy="73866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2C7B03BC-CEF3-FFF9-D9CE-8B2B3E69B21A}"/>
              </a:ext>
            </a:extLst>
          </p:cNvPr>
          <p:cNvGrpSpPr/>
          <p:nvPr/>
        </p:nvGrpSpPr>
        <p:grpSpPr>
          <a:xfrm>
            <a:off x="8964412" y="1643611"/>
            <a:ext cx="2817762" cy="4774251"/>
            <a:chOff x="8837426" y="1423844"/>
            <a:chExt cx="2817762" cy="477425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D14E4D-1869-47D4-8754-134AF5E853B5}"/>
                </a:ext>
              </a:extLst>
            </p:cNvPr>
            <p:cNvSpPr txBox="1"/>
            <p:nvPr/>
          </p:nvSpPr>
          <p:spPr>
            <a:xfrm>
              <a:off x="8837426" y="1423844"/>
              <a:ext cx="2817762" cy="2605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So, the solution of 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the given system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correct to </a:t>
              </a:r>
              <a:r>
                <a:rPr lang="en-IN" sz="2800" dirty="0">
                  <a:solidFill>
                    <a:srgbClr val="FF0000"/>
                  </a:solidFill>
                  <a:latin typeface="+mj-lt"/>
                </a:rPr>
                <a:t>seven</a:t>
              </a: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 </a:t>
              </a:r>
            </a:p>
            <a:p>
              <a:pPr algn="ctr">
                <a:lnSpc>
                  <a:spcPct val="150000"/>
                </a:lnSpc>
                <a:tabLst>
                  <a:tab pos="447675" algn="l"/>
                </a:tabLst>
              </a:pPr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iteration 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D7981EF-AB36-9356-BF93-9086B68C614E}"/>
                    </a:ext>
                  </a:extLst>
                </p:cNvPr>
                <p:cNvSpPr txBox="1"/>
                <p:nvPr/>
              </p:nvSpPr>
              <p:spPr>
                <a:xfrm>
                  <a:off x="9714644" y="4034145"/>
                  <a:ext cx="1135326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D7981EF-AB36-9356-BF93-9086B68C6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4644" y="4034145"/>
                  <a:ext cx="1135326" cy="73866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3F4F3EC-9FDF-F880-7449-2513B73F8148}"/>
                    </a:ext>
                  </a:extLst>
                </p:cNvPr>
                <p:cNvSpPr txBox="1"/>
                <p:nvPr/>
              </p:nvSpPr>
              <p:spPr>
                <a:xfrm>
                  <a:off x="9725954" y="4746788"/>
                  <a:ext cx="1348325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3F4F3EC-9FDF-F880-7449-2513B73F8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5954" y="4746788"/>
                  <a:ext cx="1348325" cy="73866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C430-11D3-10D7-D64E-9728EA647078}"/>
                    </a:ext>
                  </a:extLst>
                </p:cNvPr>
                <p:cNvSpPr txBox="1"/>
                <p:nvPr/>
              </p:nvSpPr>
              <p:spPr>
                <a:xfrm>
                  <a:off x="9737264" y="5459431"/>
                  <a:ext cx="1235536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tabLst>
                      <a:tab pos="447675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C430-11D3-10D7-D64E-9728EA647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7264" y="5459431"/>
                  <a:ext cx="1235536" cy="738664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2E8FE8-4439-C49B-7ED7-0D52B314AB3F}"/>
                  </a:ext>
                </a:extLst>
              </p:cNvPr>
              <p:cNvSpPr txBox="1"/>
              <p:nvPr/>
            </p:nvSpPr>
            <p:spPr>
              <a:xfrm>
                <a:off x="2396818" y="3894691"/>
                <a:ext cx="12664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0.9468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2E8FE8-4439-C49B-7ED7-0D52B314A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818" y="3894691"/>
                <a:ext cx="1266422" cy="73866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E04BB4-7439-D45A-6783-C1889019D08A}"/>
                  </a:ext>
                </a:extLst>
              </p:cNvPr>
              <p:cNvSpPr txBox="1"/>
              <p:nvPr/>
            </p:nvSpPr>
            <p:spPr>
              <a:xfrm>
                <a:off x="4647098" y="3880570"/>
                <a:ext cx="126251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3.0281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E04BB4-7439-D45A-6783-C1889019D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98" y="3880570"/>
                <a:ext cx="1262512" cy="73866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B945DE8-C416-B6A2-5E96-60F5DC07949E}"/>
                  </a:ext>
                </a:extLst>
              </p:cNvPr>
              <p:cNvSpPr txBox="1"/>
              <p:nvPr/>
            </p:nvSpPr>
            <p:spPr>
              <a:xfrm>
                <a:off x="6808246" y="3879621"/>
                <a:ext cx="124914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3.9971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B945DE8-C416-B6A2-5E96-60F5DC07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246" y="3879621"/>
                <a:ext cx="1249140" cy="73866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65A892-C4A9-4D02-93A6-9F97A56153C4}"/>
                  </a:ext>
                </a:extLst>
              </p:cNvPr>
              <p:cNvSpPr txBox="1"/>
              <p:nvPr/>
            </p:nvSpPr>
            <p:spPr>
              <a:xfrm>
                <a:off x="2392975" y="4506535"/>
                <a:ext cx="12664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0.9918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65A892-C4A9-4D02-93A6-9F97A5615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975" y="4506535"/>
                <a:ext cx="1266422" cy="73866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017B77-6309-579D-DA3E-66FBFEA21212}"/>
                  </a:ext>
                </a:extLst>
              </p:cNvPr>
              <p:cNvSpPr txBox="1"/>
              <p:nvPr/>
            </p:nvSpPr>
            <p:spPr>
              <a:xfrm>
                <a:off x="4643806" y="4506945"/>
                <a:ext cx="126251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3.00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017B77-6309-579D-DA3E-66FBFEA21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06" y="4506945"/>
                <a:ext cx="1262512" cy="73866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7214B-0787-0CC5-FAAB-B66CA3E89284}"/>
                  </a:ext>
                </a:extLst>
              </p:cNvPr>
              <p:cNvSpPr txBox="1"/>
              <p:nvPr/>
            </p:nvSpPr>
            <p:spPr>
              <a:xfrm>
                <a:off x="6803609" y="4522742"/>
                <a:ext cx="124914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4.0001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7214B-0787-0CC5-FAAB-B66CA3E89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609" y="4522742"/>
                <a:ext cx="1249140" cy="73866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914D55-9236-4273-3B6D-E0E0C32F5551}"/>
                  </a:ext>
                </a:extLst>
              </p:cNvPr>
              <p:cNvSpPr txBox="1"/>
              <p:nvPr/>
            </p:nvSpPr>
            <p:spPr>
              <a:xfrm>
                <a:off x="883538" y="5135929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914D55-9236-4273-3B6D-E0E0C32F5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38" y="5135929"/>
                <a:ext cx="368490" cy="73866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DEE9D9-33A0-14A5-7887-A2C3BEC57DA9}"/>
                  </a:ext>
                </a:extLst>
              </p:cNvPr>
              <p:cNvSpPr txBox="1"/>
              <p:nvPr/>
            </p:nvSpPr>
            <p:spPr>
              <a:xfrm>
                <a:off x="2396818" y="5151022"/>
                <a:ext cx="12664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0.9992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DEE9D9-33A0-14A5-7887-A2C3BEC57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818" y="5151022"/>
                <a:ext cx="1266422" cy="73866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311CC5-4929-C196-4739-8385F6F0D08A}"/>
                  </a:ext>
                </a:extLst>
              </p:cNvPr>
              <p:cNvSpPr txBox="1"/>
              <p:nvPr/>
            </p:nvSpPr>
            <p:spPr>
              <a:xfrm>
                <a:off x="4647649" y="5151022"/>
                <a:ext cx="126251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3.00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311CC5-4929-C196-4739-8385F6F0D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649" y="5151022"/>
                <a:ext cx="1262512" cy="73866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8F4FAC-A0D7-A15E-C59F-5572491FBE07}"/>
                  </a:ext>
                </a:extLst>
              </p:cNvPr>
              <p:cNvSpPr txBox="1"/>
              <p:nvPr/>
            </p:nvSpPr>
            <p:spPr>
              <a:xfrm>
                <a:off x="6807452" y="5166819"/>
                <a:ext cx="124914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4.0001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8F4FAC-A0D7-A15E-C59F-5572491FB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452" y="5166819"/>
                <a:ext cx="1249140" cy="73866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0E62AC-ACA2-18E5-D715-CDC380631CD6}"/>
                  </a:ext>
                </a:extLst>
              </p:cNvPr>
              <p:cNvSpPr txBox="1"/>
              <p:nvPr/>
            </p:nvSpPr>
            <p:spPr>
              <a:xfrm>
                <a:off x="879666" y="5784181"/>
                <a:ext cx="3684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0E62AC-ACA2-18E5-D715-CDC380631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6" y="5784181"/>
                <a:ext cx="368490" cy="73866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4D630F-56E7-AF5E-FCC1-796A48F1377F}"/>
                  </a:ext>
                </a:extLst>
              </p:cNvPr>
              <p:cNvSpPr txBox="1"/>
              <p:nvPr/>
            </p:nvSpPr>
            <p:spPr>
              <a:xfrm>
                <a:off x="2392975" y="5768114"/>
                <a:ext cx="126642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1.0000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4D630F-56E7-AF5E-FCC1-796A48F13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975" y="5768114"/>
                <a:ext cx="1266422" cy="73866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2B67D1-5BE9-6D74-941B-20F93E9B2B04}"/>
                  </a:ext>
                </a:extLst>
              </p:cNvPr>
              <p:cNvSpPr txBox="1"/>
              <p:nvPr/>
            </p:nvSpPr>
            <p:spPr>
              <a:xfrm>
                <a:off x="4643806" y="5781967"/>
                <a:ext cx="126251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2.9999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2B67D1-5BE9-6D74-941B-20F93E9B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06" y="5781967"/>
                <a:ext cx="1262512" cy="73866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EF919AE-A0B1-E9E8-62CC-A7D41B18B236}"/>
                  </a:ext>
                </a:extLst>
              </p:cNvPr>
              <p:cNvSpPr txBox="1"/>
              <p:nvPr/>
            </p:nvSpPr>
            <p:spPr>
              <a:xfrm>
                <a:off x="6811295" y="5784969"/>
                <a:ext cx="124914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4.0001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EF919AE-A0B1-E9E8-62CC-A7D41B18B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295" y="5784969"/>
                <a:ext cx="1249140" cy="73866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06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0" grpId="0"/>
      <p:bldP spid="21" grpId="0"/>
      <p:bldP spid="22" grpId="0"/>
      <p:bldP spid="25" grpId="0"/>
      <p:bldP spid="26" grpId="0"/>
      <p:bldP spid="27" grpId="0"/>
      <p:bldP spid="5" grpId="0"/>
      <p:bldP spid="33" grpId="0"/>
      <p:bldP spid="34" grpId="0"/>
      <p:bldP spid="35" grpId="0"/>
      <p:bldP spid="36" grpId="0"/>
      <p:bldP spid="37" grpId="0"/>
      <p:bldP spid="3" grpId="0"/>
      <p:bldP spid="18" grpId="0"/>
      <p:bldP spid="19" grpId="0"/>
      <p:bldP spid="23" grpId="0"/>
      <p:bldP spid="24" grpId="0"/>
      <p:bldP spid="28" grpId="0"/>
      <p:bldP spid="29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2577C-6987-87F2-4E69-4E069FF82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Properties of Eigen Value and Eigen Vector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C24827-B7A1-3A44-F7A8-9DF9B25CFAF7}"/>
              </a:ext>
            </a:extLst>
          </p:cNvPr>
          <p:cNvSpPr/>
          <p:nvPr/>
        </p:nvSpPr>
        <p:spPr>
          <a:xfrm>
            <a:off x="484521" y="1367809"/>
            <a:ext cx="10979600" cy="536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5025F00C-0A28-88AA-EAD3-81F10AABE6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816" y="858265"/>
                <a:ext cx="7937141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a:rPr lang="en-IN" sz="28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𝐫𝐚𝐜𝐞</m:t>
                    </m:r>
                    <m:d>
                      <m:dPr>
                        <m:ctrlPr>
                          <a:rPr lang="en-I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d>
                    <m:r>
                      <a:rPr lang="en-I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1" dirty="0">
                    <a:solidFill>
                      <a:srgbClr val="FF0000"/>
                    </a:solidFill>
                  </a:rPr>
                  <a:t> Sum</a:t>
                </a:r>
                <a:r>
                  <a:rPr lang="en-IN" sz="2800" dirty="0">
                    <a:solidFill>
                      <a:srgbClr val="002060"/>
                    </a:solidFill>
                  </a:rPr>
                  <a:t> of all Eigen values of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5025F00C-0A28-88AA-EAD3-81F10AABE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16" y="858265"/>
                <a:ext cx="7937141" cy="711200"/>
              </a:xfrm>
              <a:prstGeom prst="rect">
                <a:avLst/>
              </a:prstGeom>
              <a:blipFill>
                <a:blip r:embed="rId2"/>
                <a:stretch>
                  <a:fillRect l="-1382"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C7E6E65C-D224-3E92-D8CB-C42C55E55E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816" y="1615018"/>
                <a:ext cx="8588895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𝐃</m:t>
                    </m:r>
                    <m:r>
                      <a:rPr lang="en-IN" sz="28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𝐞𝐭</m:t>
                    </m:r>
                    <m:d>
                      <m:dPr>
                        <m:ctrlPr>
                          <a:rPr lang="en-I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d>
                    <m:r>
                      <a:rPr lang="en-I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IN" sz="2800" b="1" dirty="0">
                    <a:solidFill>
                      <a:srgbClr val="FF0000"/>
                    </a:solidFill>
                  </a:rPr>
                  <a:t>Product</a:t>
                </a:r>
                <a:r>
                  <a:rPr lang="en-IN" sz="2800" dirty="0">
                    <a:solidFill>
                      <a:srgbClr val="002060"/>
                    </a:solidFill>
                  </a:rPr>
                  <a:t> of all Eigen values of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C7E6E65C-D224-3E92-D8CB-C42C55E55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16" y="1615018"/>
                <a:ext cx="8588895" cy="711200"/>
              </a:xfrm>
              <a:prstGeom prst="rect">
                <a:avLst/>
              </a:prstGeom>
              <a:blipFill>
                <a:blip r:embed="rId3"/>
                <a:stretch>
                  <a:fillRect l="-1278" b="-68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A61A1DD-9520-670D-380A-1ABF1634DFB5}"/>
                  </a:ext>
                </a:extLst>
              </p:cNvPr>
              <p:cNvSpPr/>
              <p:nvPr/>
            </p:nvSpPr>
            <p:spPr>
              <a:xfrm>
                <a:off x="7803585" y="2443890"/>
                <a:ext cx="1450362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A61A1DD-9520-670D-380A-1ABF1634D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585" y="2443890"/>
                <a:ext cx="1450362" cy="587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DB6EEBD-354E-6EA8-8D89-61CEE12ED828}"/>
                  </a:ext>
                </a:extLst>
              </p:cNvPr>
              <p:cNvSpPr/>
              <p:nvPr/>
            </p:nvSpPr>
            <p:spPr>
              <a:xfrm>
                <a:off x="507557" y="2992001"/>
                <a:ext cx="3923706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hence,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does not exist.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DB6EEBD-354E-6EA8-8D89-61CEE12ED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57" y="2992001"/>
                <a:ext cx="3923706" cy="587023"/>
              </a:xfrm>
              <a:prstGeom prst="rect">
                <a:avLst/>
              </a:prstGeom>
              <a:blipFill>
                <a:blip r:embed="rId5"/>
                <a:stretch>
                  <a:fillRect l="-3106" t="-10417" r="-1708" b="-18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B626EAEB-EB33-E8C8-30E8-AAEFE79A9F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816" y="2371771"/>
                <a:ext cx="7833478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800" dirty="0">
                    <a:solidFill>
                      <a:srgbClr val="002060"/>
                    </a:solidFill>
                  </a:rPr>
                  <a:t> If one of the eigen values of a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zero, then</a:t>
                </a:r>
              </a:p>
            </p:txBody>
          </p:sp>
        </mc:Choice>
        <mc:Fallback xmlns="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B626EAEB-EB33-E8C8-30E8-AAEFE79A9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16" y="2371771"/>
                <a:ext cx="7833478" cy="711200"/>
              </a:xfrm>
              <a:prstGeom prst="rect">
                <a:avLst/>
              </a:prstGeom>
              <a:blipFill>
                <a:blip r:embed="rId6"/>
                <a:stretch>
                  <a:fillRect l="-1401" r="-156" b="-68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1D83DB6A-5C51-5A7D-8978-7BA665428B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816" y="4302693"/>
                <a:ext cx="11828205" cy="118749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0363" indent="-360363"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</a:rPr>
                  <a:t>The square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have the same eigen values but eigen vectors need not to be same.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1D83DB6A-5C51-5A7D-8978-7BA665428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16" y="4302693"/>
                <a:ext cx="11828205" cy="1187497"/>
              </a:xfrm>
              <a:prstGeom prst="rect">
                <a:avLst/>
              </a:prstGeom>
              <a:blipFill>
                <a:blip r:embed="rId7"/>
                <a:stretch>
                  <a:fillRect l="-927" r="-1030" b="-20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FE0D9AE-F8BA-5C2E-20EC-21A3D4A402CF}"/>
              </a:ext>
            </a:extLst>
          </p:cNvPr>
          <p:cNvSpPr txBox="1">
            <a:spLocks/>
          </p:cNvSpPr>
          <p:nvPr/>
        </p:nvSpPr>
        <p:spPr>
          <a:xfrm>
            <a:off x="136816" y="3591493"/>
            <a:ext cx="11730929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>
                <a:solidFill>
                  <a:srgbClr val="00206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The eigen values of triangular matrix are the elements on its principal diagonal.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42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6" grpId="0"/>
      <p:bldP spid="3" grpId="0"/>
      <p:bldP spid="6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5EEC38D-B69A-4F45-9CFB-3F832F205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Mehul.chaurasia@darshan.ac.in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892750-977A-4A19-B627-46C829D9C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9879282804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DD3C75D-9CAD-401D-B6F2-D687EEC3C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Department of Humanities &amp; Science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DA44CB-50AE-4D51-AC18-616176252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Mehul </a:t>
            </a:r>
            <a:r>
              <a:rPr lang="en-US" dirty="0" err="1"/>
              <a:t>Chaurasia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19">
                <a:extLst>
                  <a:ext uri="{FF2B5EF4-FFF2-40B4-BE49-F238E27FC236}">
                    <a16:creationId xmlns:a16="http://schemas.microsoft.com/office/drawing/2014/main" id="{EA46BAA2-B3BE-4645-94CE-257362F7E07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2592029" y="100758"/>
                <a:ext cx="4646358" cy="734653"/>
              </a:xfrm>
            </p:spPr>
            <p:txBody>
              <a:bodyPr/>
              <a:lstStyle/>
              <a:p>
                <a:pPr lvl="0">
                  <a:lnSpc>
                    <a:spcPct val="100000"/>
                  </a:lnSpc>
                </a:pPr>
                <a:r>
                  <a:rPr lang="en-US" dirty="0">
                    <a:solidFill>
                      <a:prstClr val="white"/>
                    </a:solidFill>
                  </a:rPr>
                  <a:t>MCA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>
                    <a:solidFill>
                      <a:prstClr val="white"/>
                    </a:solidFill>
                  </a:rPr>
                  <a:t>2</a:t>
                </a:r>
                <a:r>
                  <a:rPr lang="en-US" baseline="30000" dirty="0">
                    <a:solidFill>
                      <a:prstClr val="white"/>
                    </a:solidFill>
                  </a:rPr>
                  <a:t>nd</a:t>
                </a:r>
                <a:r>
                  <a:rPr lang="en-US" dirty="0">
                    <a:solidFill>
                      <a:prstClr val="white"/>
                    </a:solidFill>
                  </a:rPr>
                  <a:t> Semester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dirty="0"/>
                  <a:t>Mathematics for Computer Application   (2305HS203)</a:t>
                </a:r>
              </a:p>
            </p:txBody>
          </p:sp>
        </mc:Choice>
        <mc:Fallback xmlns="">
          <p:sp>
            <p:nvSpPr>
              <p:cNvPr id="24" name="Text Placeholder 19">
                <a:extLst>
                  <a:ext uri="{FF2B5EF4-FFF2-40B4-BE49-F238E27FC236}">
                    <a16:creationId xmlns:a16="http://schemas.microsoft.com/office/drawing/2014/main" id="{EA46BAA2-B3BE-4645-94CE-257362F7E0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2592029" y="100758"/>
                <a:ext cx="4646358" cy="734653"/>
              </a:xfrm>
              <a:blipFill>
                <a:blip r:embed="rId2"/>
                <a:stretch>
                  <a:fillRect t="-24167" b="-3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320E1D8-1133-4E7F-87AD-082688571B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677FDF1-46E9-47E1-A974-B878D8645D19}"/>
              </a:ext>
            </a:extLst>
          </p:cNvPr>
          <p:cNvGrpSpPr/>
          <p:nvPr/>
        </p:nvGrpSpPr>
        <p:grpSpPr>
          <a:xfrm>
            <a:off x="26704" y="1462475"/>
            <a:ext cx="8044476" cy="3103418"/>
            <a:chOff x="-12804" y="1537545"/>
            <a:chExt cx="8044476" cy="3103418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CA4DBECA-252D-4599-A864-6399BFFEB65B}"/>
                </a:ext>
              </a:extLst>
            </p:cNvPr>
            <p:cNvSpPr txBox="1">
              <a:spLocks/>
            </p:cNvSpPr>
            <p:nvPr/>
          </p:nvSpPr>
          <p:spPr>
            <a:xfrm>
              <a:off x="-12804" y="2160999"/>
              <a:ext cx="2594560" cy="18565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>
                  <a:solidFill>
                    <a:srgbClr val="ED524F"/>
                  </a:solidFill>
                </a:rPr>
                <a:t> </a:t>
              </a: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B21F4C4-30D4-4011-8510-CF20FEFC370B}"/>
                </a:ext>
              </a:extLst>
            </p:cNvPr>
            <p:cNvSpPr/>
            <p:nvPr/>
          </p:nvSpPr>
          <p:spPr>
            <a:xfrm rot="5400000">
              <a:off x="2457725" y="1742096"/>
              <a:ext cx="3103418" cy="2694316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4400" b="1" dirty="0">
                  <a:solidFill>
                    <a:srgbClr val="0690DF"/>
                  </a:solidFill>
                </a:rPr>
                <a:t>THANK YOU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96D0D2A0-7D7D-452B-9ADA-174886259D92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5437112" y="2160998"/>
              <a:ext cx="2594560" cy="18565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>
                  <a:solidFill>
                    <a:srgbClr val="ED524F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637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0F729B-99F1-42EA-9CD4-021A005203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Procedure to Find the Eigen Value, Eigen Vector for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</a:t>
                </a:r>
                <a:r>
                  <a:rPr lang="en-IN" dirty="0"/>
                  <a:t>matrix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0F729B-99F1-42EA-9CD4-021A005203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62C209-7B22-4604-86E4-64E58722B783}"/>
                  </a:ext>
                </a:extLst>
              </p:cNvPr>
              <p:cNvSpPr/>
              <p:nvPr/>
            </p:nvSpPr>
            <p:spPr>
              <a:xfrm>
                <a:off x="138592" y="1391709"/>
                <a:ext cx="1070759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1)  Write</a:t>
                </a:r>
                <a:r>
                  <a:rPr lang="en-IN" sz="2800" b="0" dirty="0">
                    <a:solidFill>
                      <a:srgbClr val="002060"/>
                    </a:solidFill>
                  </a:rPr>
                  <a:t> the Characteristic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𝛌</m:t>
                        </m:r>
                      </m:e>
                      <m:sup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𝛌</m:t>
                        </m:r>
                      </m:e>
                      <m:sup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IN" sz="2800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𝛌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find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62C209-7B22-4604-86E4-64E58722B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92" y="1391709"/>
                <a:ext cx="10707599" cy="523220"/>
              </a:xfrm>
              <a:prstGeom prst="rect">
                <a:avLst/>
              </a:prstGeom>
              <a:blipFill>
                <a:blip r:embed="rId3"/>
                <a:stretch>
                  <a:fillRect l="-1196" t="-9302" b="-33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215DD7-5195-45E6-995D-B63F134F1FEE}"/>
                  </a:ext>
                </a:extLst>
              </p:cNvPr>
              <p:cNvSpPr/>
              <p:nvPr/>
            </p:nvSpPr>
            <p:spPr>
              <a:xfrm>
                <a:off x="630854" y="1908091"/>
                <a:ext cx="21092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215DD7-5195-45E6-995D-B63F134F1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54" y="1908091"/>
                <a:ext cx="2109270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DCB259-3235-49A1-BE87-533E5D706656}"/>
                  </a:ext>
                </a:extLst>
              </p:cNvPr>
              <p:cNvSpPr/>
              <p:nvPr/>
            </p:nvSpPr>
            <p:spPr>
              <a:xfrm>
                <a:off x="138592" y="2490345"/>
                <a:ext cx="1160386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2)  Find the 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roots</a:t>
                </a:r>
                <a:r>
                  <a:rPr lang="en-IN" sz="2800" dirty="0">
                    <a:solidFill>
                      <a:srgbClr val="002060"/>
                    </a:solidFill>
                  </a:rPr>
                  <a:t> of the characteristic equation. These are the eigen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DCB259-3235-49A1-BE87-533E5D706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92" y="2490345"/>
                <a:ext cx="11603865" cy="523220"/>
              </a:xfrm>
              <a:prstGeom prst="rect">
                <a:avLst/>
              </a:prstGeom>
              <a:blipFill>
                <a:blip r:embed="rId5"/>
                <a:stretch>
                  <a:fillRect l="-1104" t="-12941" b="-3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1E9449D-6AE8-4DE1-910F-5CC14EF9A719}"/>
                  </a:ext>
                </a:extLst>
              </p:cNvPr>
              <p:cNvSpPr/>
              <p:nvPr/>
            </p:nvSpPr>
            <p:spPr>
              <a:xfrm>
                <a:off x="579339" y="3060858"/>
                <a:ext cx="216078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1E9449D-6AE8-4DE1-910F-5CC14EF9A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39" y="3060858"/>
                <a:ext cx="2160786" cy="523220"/>
              </a:xfrm>
              <a:prstGeom prst="rect">
                <a:avLst/>
              </a:prstGeom>
              <a:blipFill>
                <a:blip r:embed="rId6"/>
                <a:stretch>
                  <a:fillRect l="-5650" t="-11628" r="-3672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C84C4C0-3897-42DF-B158-A7F416EB5985}"/>
                  </a:ext>
                </a:extLst>
              </p:cNvPr>
              <p:cNvSpPr/>
              <p:nvPr/>
            </p:nvSpPr>
            <p:spPr>
              <a:xfrm>
                <a:off x="138592" y="3651291"/>
                <a:ext cx="1169761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3)  Solve the homogeneous system </a:t>
                </a:r>
                <a14:m>
                  <m:oMath xmlns:m="http://schemas.openxmlformats.org/officeDocument/2006/math"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sty m:val="p"/>
                      </m:rPr>
                      <a:rPr lang="en-IN" sz="280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]∙</m:t>
                    </m:r>
                    <m:r>
                      <a:rPr lang="en-IN" sz="28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for each eigen value by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C84C4C0-3897-42DF-B158-A7F416EB59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92" y="3651291"/>
                <a:ext cx="11697613" cy="523220"/>
              </a:xfrm>
              <a:prstGeom prst="rect">
                <a:avLst/>
              </a:prstGeom>
              <a:blipFill>
                <a:blip r:embed="rId7"/>
                <a:stretch>
                  <a:fillRect l="-1094" t="-12791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187C7F-67FD-46C4-91B9-5C701A25EEAB}"/>
                  </a:ext>
                </a:extLst>
              </p:cNvPr>
              <p:cNvSpPr txBox="1"/>
              <p:nvPr/>
            </p:nvSpPr>
            <p:spPr>
              <a:xfrm>
                <a:off x="138592" y="4752626"/>
                <a:ext cx="73813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4)  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Eigen vector</a:t>
                </a:r>
                <a:r>
                  <a:rPr lang="en-IN" sz="2800" dirty="0">
                    <a:solidFill>
                      <a:srgbClr val="002060"/>
                    </a:solidFill>
                  </a:rPr>
                  <a:t> is </a:t>
                </a:r>
                <a:r>
                  <a:rPr lang="en-IN" sz="2800" b="0" i="0" u="none" strike="noStrike" baseline="0" dirty="0">
                    <a:solidFill>
                      <a:srgbClr val="002060"/>
                    </a:solidFill>
                    <a:latin typeface="+mj-lt"/>
                  </a:rPr>
                  <a:t>the solution </a:t>
                </a:r>
                <a14:m>
                  <m:oMath xmlns:m="http://schemas.openxmlformats.org/officeDocument/2006/math">
                    <m:r>
                      <a:rPr lang="en-IN" sz="2800" b="1" i="0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IN" sz="2800" b="0" i="0" u="none" strike="noStrike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IN" sz="2800" b="0" i="0" u="none" strike="noStrike" baseline="0" dirty="0">
                    <a:solidFill>
                      <a:srgbClr val="002060"/>
                    </a:solidFill>
                    <a:latin typeface="+mj-lt"/>
                  </a:rPr>
                  <a:t>of above system. </a:t>
                </a:r>
                <a:endParaRPr lang="en-IN" sz="2800" b="0" u="none" strike="noStrike" baseline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187C7F-67FD-46C4-91B9-5C701A25E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92" y="4752626"/>
                <a:ext cx="7381324" cy="523220"/>
              </a:xfrm>
              <a:prstGeom prst="rect">
                <a:avLst/>
              </a:prstGeom>
              <a:blipFill>
                <a:blip r:embed="rId8"/>
                <a:stretch>
                  <a:fillRect l="-1734" t="-11765" r="-826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83C1285-504A-BB43-BEF3-236193915A99}"/>
              </a:ext>
            </a:extLst>
          </p:cNvPr>
          <p:cNvSpPr/>
          <p:nvPr/>
        </p:nvSpPr>
        <p:spPr>
          <a:xfrm>
            <a:off x="593407" y="4223785"/>
            <a:ext cx="4856489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using </a:t>
            </a:r>
            <a:r>
              <a:rPr lang="en-IN" sz="2800" dirty="0">
                <a:solidFill>
                  <a:srgbClr val="FF0000"/>
                </a:solidFill>
              </a:rPr>
              <a:t>Gauss Elimination Method</a:t>
            </a:r>
            <a:r>
              <a:rPr lang="en-IN" sz="2800" dirty="0">
                <a:solidFill>
                  <a:srgbClr val="002060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0E104CD-D4D1-0341-8119-15C3CE188D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592" y="717977"/>
                <a:ext cx="11120811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800" dirty="0">
                    <a:solidFill>
                      <a:srgbClr val="002060"/>
                    </a:solidFill>
                  </a:rPr>
                  <a:t>Procedure to find eigen value and eigen vector for a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order </a:t>
                </a:r>
                <a14:m>
                  <m:oMath xmlns:m="http://schemas.openxmlformats.org/officeDocument/2006/math"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0E104CD-D4D1-0341-8119-15C3CE18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92" y="717977"/>
                <a:ext cx="11120811" cy="711200"/>
              </a:xfrm>
              <a:prstGeom prst="rect">
                <a:avLst/>
              </a:prstGeom>
              <a:blipFill>
                <a:blip r:embed="rId9"/>
                <a:stretch>
                  <a:fillRect l="-1042" r="-877"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69869BE7-AFCE-4736-F936-526DFE62C5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84246" y="5498361"/>
                <a:ext cx="9617282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The procedure remains same for the matrices of order 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69869BE7-AFCE-4736-F936-526DFE62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4246" y="5498361"/>
                <a:ext cx="9617282" cy="711200"/>
              </a:xfrm>
              <a:prstGeom prst="rect">
                <a:avLst/>
              </a:prstGeom>
              <a:blipFill>
                <a:blip r:embed="rId10"/>
                <a:stretch>
                  <a:fillRect b="-68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1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2" grpId="0"/>
      <p:bldP spid="14" grpId="0"/>
      <p:bldP spid="3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C9FF43-9149-44EF-864B-20C9497882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C9FF43-9149-44EF-864B-20C949788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68EAF3-3481-4429-B9F9-2BD192768472}"/>
              </a:ext>
            </a:extLst>
          </p:cNvPr>
          <p:cNvSpPr/>
          <p:nvPr/>
        </p:nvSpPr>
        <p:spPr>
          <a:xfrm>
            <a:off x="227999" y="2642101"/>
            <a:ext cx="170682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11948D-DBEE-416A-A10D-8427561DF9FB}"/>
              </a:ext>
            </a:extLst>
          </p:cNvPr>
          <p:cNvSpPr/>
          <p:nvPr/>
        </p:nvSpPr>
        <p:spPr>
          <a:xfrm>
            <a:off x="1979704" y="871363"/>
            <a:ext cx="9662797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Find the eigen values and corresponding eigen vectors of the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371F27-A97E-4948-A846-1F7E00F2A2CF}"/>
                  </a:ext>
                </a:extLst>
              </p:cNvPr>
              <p:cNvSpPr/>
              <p:nvPr/>
            </p:nvSpPr>
            <p:spPr>
              <a:xfrm>
                <a:off x="1979703" y="1365377"/>
                <a:ext cx="2308961" cy="1390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371F27-A97E-4948-A846-1F7E00F2A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03" y="1365377"/>
                <a:ext cx="2308961" cy="1390702"/>
              </a:xfrm>
              <a:prstGeom prst="rect">
                <a:avLst/>
              </a:prstGeom>
              <a:blipFill>
                <a:blip r:embed="rId3"/>
                <a:stretch>
                  <a:fillRect r="-39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26CF8C-1FDA-4343-8F1F-C43552252510}"/>
                  </a:ext>
                </a:extLst>
              </p:cNvPr>
              <p:cNvSpPr/>
              <p:nvPr/>
            </p:nvSpPr>
            <p:spPr>
              <a:xfrm>
                <a:off x="1976864" y="2642101"/>
                <a:ext cx="790883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given by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26CF8C-1FDA-4343-8F1F-C43552252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864" y="2642101"/>
                <a:ext cx="7908837" cy="468000"/>
              </a:xfrm>
              <a:prstGeom prst="rect">
                <a:avLst/>
              </a:prstGeom>
              <a:blipFill>
                <a:blip r:embed="rId4"/>
                <a:stretch>
                  <a:fillRect l="-1541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8F3047-7618-4A84-A4B2-FE29ED21C767}"/>
                  </a:ext>
                </a:extLst>
              </p:cNvPr>
              <p:cNvSpPr/>
              <p:nvPr/>
            </p:nvSpPr>
            <p:spPr>
              <a:xfrm>
                <a:off x="1992822" y="3173423"/>
                <a:ext cx="59364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8F3047-7618-4A84-A4B2-FE29ED21C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822" y="3173423"/>
                <a:ext cx="593640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78DD9B2-A285-4965-9D12-52A3877CBC5D}"/>
                  </a:ext>
                </a:extLst>
              </p:cNvPr>
              <p:cNvSpPr/>
              <p:nvPr/>
            </p:nvSpPr>
            <p:spPr>
              <a:xfrm>
                <a:off x="2356348" y="3160544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78DD9B2-A285-4965-9D12-52A3877CB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348" y="3160544"/>
                <a:ext cx="1270386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BDB4F9-1A22-4332-9A9F-20295047B2EC}"/>
                  </a:ext>
                </a:extLst>
              </p:cNvPr>
              <p:cNvSpPr/>
              <p:nvPr/>
            </p:nvSpPr>
            <p:spPr>
              <a:xfrm>
                <a:off x="3342186" y="3157734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BDB4F9-1A22-4332-9A9F-20295047B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186" y="3157734"/>
                <a:ext cx="1270386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B8A26A-26E6-4041-B1A7-4F8069628603}"/>
                  </a:ext>
                </a:extLst>
              </p:cNvPr>
              <p:cNvSpPr/>
              <p:nvPr/>
            </p:nvSpPr>
            <p:spPr>
              <a:xfrm>
                <a:off x="4186355" y="3160544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B8A26A-26E6-4041-B1A7-4F8069628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355" y="3160544"/>
                <a:ext cx="1270386" cy="46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16AFCB-8E38-44EE-9FB9-EC255C78A7D6}"/>
                  </a:ext>
                </a:extLst>
              </p:cNvPr>
              <p:cNvSpPr/>
              <p:nvPr/>
            </p:nvSpPr>
            <p:spPr>
              <a:xfrm>
                <a:off x="4882163" y="3173423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16AFCB-8E38-44EE-9FB9-EC255C78A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163" y="3173423"/>
                <a:ext cx="1270386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445DD7-79ED-47F2-9690-B5247CFAAB3A}"/>
                  </a:ext>
                </a:extLst>
              </p:cNvPr>
              <p:cNvSpPr/>
              <p:nvPr/>
            </p:nvSpPr>
            <p:spPr>
              <a:xfrm>
                <a:off x="1965705" y="3691364"/>
                <a:ext cx="33972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where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trace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445DD7-79ED-47F2-9690-B5247CFAA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705" y="3691364"/>
                <a:ext cx="3397214" cy="468000"/>
              </a:xfrm>
              <a:prstGeom prst="rect">
                <a:avLst/>
              </a:prstGeom>
              <a:blipFill>
                <a:blip r:embed="rId10"/>
                <a:stretch>
                  <a:fillRect l="-3584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73DD71-4657-4636-A70D-0C2F0506A8AA}"/>
                  </a:ext>
                </a:extLst>
              </p:cNvPr>
              <p:cNvSpPr/>
              <p:nvPr/>
            </p:nvSpPr>
            <p:spPr>
              <a:xfrm>
                <a:off x="3355492" y="4227486"/>
                <a:ext cx="202010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=5+1+0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73DD71-4657-4636-A70D-0C2F0506A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492" y="4227486"/>
                <a:ext cx="2020109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31F4FC-8007-4161-B67A-F261AD6A1CF5}"/>
                  </a:ext>
                </a:extLst>
              </p:cNvPr>
              <p:cNvSpPr/>
              <p:nvPr/>
            </p:nvSpPr>
            <p:spPr>
              <a:xfrm>
                <a:off x="5276789" y="4222686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31F4FC-8007-4161-B67A-F261AD6A1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789" y="4222686"/>
                <a:ext cx="821354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C1478BE-4B2E-4A3E-94A5-5D74A5E68413}"/>
                  </a:ext>
                </a:extLst>
              </p:cNvPr>
              <p:cNvSpPr/>
              <p:nvPr/>
            </p:nvSpPr>
            <p:spPr>
              <a:xfrm>
                <a:off x="1991077" y="4737193"/>
                <a:ext cx="737849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Sum of minors of principal diagonal elements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C1478BE-4B2E-4A3E-94A5-5D74A5E68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77" y="4737193"/>
                <a:ext cx="7378495" cy="468000"/>
              </a:xfrm>
              <a:prstGeom prst="rect">
                <a:avLst/>
              </a:prstGeom>
              <a:blipFill>
                <a:blip r:embed="rId13"/>
                <a:stretch>
                  <a:fillRect t="-12987" r="-744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38C0FA-AF97-4BF2-8C60-169F63CEDDB5}"/>
              </a:ext>
            </a:extLst>
          </p:cNvPr>
          <p:cNvCxnSpPr>
            <a:cxnSpLocks/>
          </p:cNvCxnSpPr>
          <p:nvPr/>
        </p:nvCxnSpPr>
        <p:spPr>
          <a:xfrm flipV="1">
            <a:off x="5897580" y="3443884"/>
            <a:ext cx="9360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A4CE8D8-D1D1-4962-8DDF-1D33D409E490}"/>
                  </a:ext>
                </a:extLst>
              </p:cNvPr>
              <p:cNvSpPr/>
              <p:nvPr/>
            </p:nvSpPr>
            <p:spPr>
              <a:xfrm>
                <a:off x="6769724" y="3160544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A4CE8D8-D1D1-4962-8DDF-1D33D409E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724" y="3160544"/>
                <a:ext cx="821354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3">
            <a:extLst>
              <a:ext uri="{FF2B5EF4-FFF2-40B4-BE49-F238E27FC236}">
                <a16:creationId xmlns:a16="http://schemas.microsoft.com/office/drawing/2014/main" id="{DD4520B0-F1C9-47A5-92F8-7C29D3427821}"/>
              </a:ext>
            </a:extLst>
          </p:cNvPr>
          <p:cNvSpPr/>
          <p:nvPr/>
        </p:nvSpPr>
        <p:spPr>
          <a:xfrm>
            <a:off x="1329376" y="4825834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9FB51C8-D760-4E84-8371-2112D9132B15}"/>
              </a:ext>
            </a:extLst>
          </p:cNvPr>
          <p:cNvSpPr/>
          <p:nvPr/>
        </p:nvSpPr>
        <p:spPr>
          <a:xfrm rot="2005478">
            <a:off x="2194592" y="1775891"/>
            <a:ext cx="1854096" cy="3872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0E78AB1-B189-46C6-9896-64BDFDFB933F}"/>
              </a:ext>
            </a:extLst>
          </p:cNvPr>
          <p:cNvSpPr/>
          <p:nvPr/>
        </p:nvSpPr>
        <p:spPr>
          <a:xfrm>
            <a:off x="2362023" y="1402183"/>
            <a:ext cx="339693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FAF645-C4A5-4183-A1C3-6DA87219B477}"/>
              </a:ext>
            </a:extLst>
          </p:cNvPr>
          <p:cNvCxnSpPr>
            <a:cxnSpLocks/>
          </p:cNvCxnSpPr>
          <p:nvPr/>
        </p:nvCxnSpPr>
        <p:spPr>
          <a:xfrm>
            <a:off x="2531870" y="1444214"/>
            <a:ext cx="0" cy="108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A39F24-B68F-413A-B788-560672FECF77}"/>
              </a:ext>
            </a:extLst>
          </p:cNvPr>
          <p:cNvCxnSpPr>
            <a:cxnSpLocks/>
          </p:cNvCxnSpPr>
          <p:nvPr/>
        </p:nvCxnSpPr>
        <p:spPr>
          <a:xfrm rot="16200000">
            <a:off x="3107346" y="805387"/>
            <a:ext cx="0" cy="1584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0F8461E-23E7-4497-810D-1E6D8B1CE0D1}"/>
                  </a:ext>
                </a:extLst>
              </p:cNvPr>
              <p:cNvSpPr/>
              <p:nvPr/>
            </p:nvSpPr>
            <p:spPr>
              <a:xfrm>
                <a:off x="1448657" y="5457188"/>
                <a:ext cx="147642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0F8461E-23E7-4497-810D-1E6D8B1CE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657" y="5457188"/>
                <a:ext cx="1476422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56B624C-BD7E-4EA8-AAE9-5762D197D885}"/>
                  </a:ext>
                </a:extLst>
              </p:cNvPr>
              <p:cNvSpPr/>
              <p:nvPr/>
            </p:nvSpPr>
            <p:spPr>
              <a:xfrm>
                <a:off x="4380229" y="5307664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56B624C-BD7E-4EA8-AAE9-5762D197D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229" y="5307664"/>
                <a:ext cx="1642669" cy="8951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82D1AD-0658-4A6F-97AD-539F6DE252BE}"/>
                  </a:ext>
                </a:extLst>
              </p:cNvPr>
              <p:cNvSpPr/>
              <p:nvPr/>
            </p:nvSpPr>
            <p:spPr>
              <a:xfrm>
                <a:off x="4055052" y="5472688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82D1AD-0658-4A6F-97AD-539F6DE25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052" y="5472688"/>
                <a:ext cx="410677" cy="46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4ACF9C-66EF-4A8C-B5EE-80A77531916E}"/>
                  </a:ext>
                </a:extLst>
              </p:cNvPr>
              <p:cNvSpPr/>
              <p:nvPr/>
            </p:nvSpPr>
            <p:spPr>
              <a:xfrm>
                <a:off x="5926118" y="5472688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4ACF9C-66EF-4A8C-B5EE-80A775319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118" y="5472688"/>
                <a:ext cx="410677" cy="468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D625C07-B1DE-4936-907D-38DB62523414}"/>
                  </a:ext>
                </a:extLst>
              </p:cNvPr>
              <p:cNvSpPr/>
              <p:nvPr/>
            </p:nvSpPr>
            <p:spPr>
              <a:xfrm>
                <a:off x="2638985" y="5307665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D625C07-B1DE-4936-907D-38DB62523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985" y="5307665"/>
                <a:ext cx="1642669" cy="89518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5183E3C-DDD1-46C6-91DC-3ECE46896145}"/>
              </a:ext>
            </a:extLst>
          </p:cNvPr>
          <p:cNvSpPr/>
          <p:nvPr/>
        </p:nvSpPr>
        <p:spPr>
          <a:xfrm>
            <a:off x="3027820" y="1816154"/>
            <a:ext cx="339693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D8D6B2A-EE9A-48B1-BABF-86DAC6BDD10E}"/>
              </a:ext>
            </a:extLst>
          </p:cNvPr>
          <p:cNvCxnSpPr>
            <a:cxnSpLocks/>
          </p:cNvCxnSpPr>
          <p:nvPr/>
        </p:nvCxnSpPr>
        <p:spPr>
          <a:xfrm rot="16200000">
            <a:off x="3183677" y="1245322"/>
            <a:ext cx="0" cy="1512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16BD25-010D-42A3-B1D8-BAEEB1AA7A12}"/>
              </a:ext>
            </a:extLst>
          </p:cNvPr>
          <p:cNvCxnSpPr>
            <a:cxnSpLocks/>
          </p:cNvCxnSpPr>
          <p:nvPr/>
        </p:nvCxnSpPr>
        <p:spPr>
          <a:xfrm>
            <a:off x="3199944" y="1508336"/>
            <a:ext cx="0" cy="1008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91B8978-A2DE-40B9-B459-5CE65BBB1A0C}"/>
              </a:ext>
            </a:extLst>
          </p:cNvPr>
          <p:cNvSpPr/>
          <p:nvPr/>
        </p:nvSpPr>
        <p:spPr>
          <a:xfrm>
            <a:off x="3586023" y="2232964"/>
            <a:ext cx="339693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4F4E48-A1AA-4DE9-8779-F868D1BED919}"/>
              </a:ext>
            </a:extLst>
          </p:cNvPr>
          <p:cNvCxnSpPr>
            <a:cxnSpLocks/>
          </p:cNvCxnSpPr>
          <p:nvPr/>
        </p:nvCxnSpPr>
        <p:spPr>
          <a:xfrm>
            <a:off x="3752357" y="1420154"/>
            <a:ext cx="0" cy="1152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0BE421F-2584-4F72-8AB5-9229F659D91B}"/>
              </a:ext>
            </a:extLst>
          </p:cNvPr>
          <p:cNvCxnSpPr>
            <a:cxnSpLocks/>
          </p:cNvCxnSpPr>
          <p:nvPr/>
        </p:nvCxnSpPr>
        <p:spPr>
          <a:xfrm rot="16200000">
            <a:off x="3085132" y="1595256"/>
            <a:ext cx="0" cy="162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C9F4B04-288D-426B-853D-E7EE27E37CBD}"/>
                  </a:ext>
                </a:extLst>
              </p:cNvPr>
              <p:cNvSpPr/>
              <p:nvPr/>
            </p:nvSpPr>
            <p:spPr>
              <a:xfrm>
                <a:off x="6127828" y="5307663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C9F4B04-288D-426B-853D-E7EE27E37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828" y="5307663"/>
                <a:ext cx="1642669" cy="89518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B76BE24-D4BB-4458-A362-E5BBF702E39F}"/>
              </a:ext>
            </a:extLst>
          </p:cNvPr>
          <p:cNvSpPr/>
          <p:nvPr/>
        </p:nvSpPr>
        <p:spPr>
          <a:xfrm>
            <a:off x="232144" y="904502"/>
            <a:ext cx="1771857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Example-1</a:t>
            </a:r>
          </a:p>
        </p:txBody>
      </p:sp>
    </p:spTree>
    <p:extLst>
      <p:ext uri="{BB962C8B-B14F-4D97-AF65-F5344CB8AC3E}">
        <p14:creationId xmlns:p14="http://schemas.microsoft.com/office/powerpoint/2010/main" val="347552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 animBg="1"/>
      <p:bldP spid="23" grpId="0" animBg="1"/>
      <p:bldP spid="23" grpId="1" animBg="1"/>
      <p:bldP spid="24" grpId="0" animBg="1"/>
      <p:bldP spid="24" grpId="1" animBg="1"/>
      <p:bldP spid="27" grpId="0"/>
      <p:bldP spid="28" grpId="0"/>
      <p:bldP spid="29" grpId="0"/>
      <p:bldP spid="30" grpId="0"/>
      <p:bldP spid="31" grpId="0"/>
      <p:bldP spid="32" grpId="0" animBg="1"/>
      <p:bldP spid="32" grpId="1" animBg="1"/>
      <p:bldP spid="35" grpId="0" animBg="1"/>
      <p:bldP spid="35" grpId="1" animBg="1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50789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9F65409-A2B3-4AA8-ABD0-5A632CF79120}"/>
              </a:ext>
            </a:extLst>
          </p:cNvPr>
          <p:cNvGrpSpPr/>
          <p:nvPr/>
        </p:nvGrpSpPr>
        <p:grpSpPr>
          <a:xfrm>
            <a:off x="1458963" y="594991"/>
            <a:ext cx="9007808" cy="3521541"/>
            <a:chOff x="1458963" y="646362"/>
            <a:chExt cx="9007808" cy="35215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A2F9A4-6988-4274-8384-12496EC9D59D}"/>
                </a:ext>
              </a:extLst>
            </p:cNvPr>
            <p:cNvSpPr txBox="1"/>
            <p:nvPr/>
          </p:nvSpPr>
          <p:spPr>
            <a:xfrm>
              <a:off x="1458964" y="646362"/>
              <a:ext cx="9007807" cy="1124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sz="2800" b="1" dirty="0">
                  <a:solidFill>
                    <a:srgbClr val="FF0000"/>
                  </a:solidFill>
                </a:rPr>
                <a:t>Topics of Unit 2</a:t>
              </a:r>
              <a:endParaRPr lang="en-US" sz="2800" dirty="0">
                <a:solidFill>
                  <a:srgbClr val="002060"/>
                </a:solidFill>
              </a:endParaRPr>
            </a:p>
            <a:p>
              <a:pPr marL="800100" lvl="1" indent="-342900">
                <a:lnSpc>
                  <a:spcPct val="125000"/>
                </a:lnSpc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rgbClr val="002060"/>
                  </a:solidFill>
                </a:rPr>
                <a:t>Eigen Values and Eigen Vectors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5BEB2A-8E47-45C0-82FB-FAA1756509A3}"/>
                </a:ext>
              </a:extLst>
            </p:cNvPr>
            <p:cNvSpPr txBox="1"/>
            <p:nvPr/>
          </p:nvSpPr>
          <p:spPr>
            <a:xfrm>
              <a:off x="1458963" y="2504627"/>
              <a:ext cx="8640534" cy="1663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marR="0" lvl="1" indent="-34290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2800" dirty="0">
                  <a:solidFill>
                    <a:srgbClr val="002060"/>
                  </a:solidFill>
                </a:rPr>
                <a:t>Solution of System of Linear Algebraic Equations</a:t>
              </a:r>
            </a:p>
            <a:p>
              <a:pPr marL="1371600" marR="0" lvl="2" indent="-45720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dirty="0">
                  <a:solidFill>
                    <a:srgbClr val="002060"/>
                  </a:solidFill>
                </a:rPr>
                <a:t>Gauss – Jacobi Method</a:t>
              </a:r>
            </a:p>
            <a:p>
              <a:pPr marL="1371600" marR="0" lvl="2" indent="-45720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800" dirty="0">
                  <a:solidFill>
                    <a:srgbClr val="002060"/>
                  </a:solidFill>
                </a:rPr>
                <a:t>Gauss – Seidel Method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A786AD-87C0-4DEE-B734-1CE45F6F2426}"/>
                </a:ext>
              </a:extLst>
            </p:cNvPr>
            <p:cNvSpPr txBox="1"/>
            <p:nvPr/>
          </p:nvSpPr>
          <p:spPr>
            <a:xfrm>
              <a:off x="1458963" y="1844799"/>
              <a:ext cx="7119955" cy="5860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marR="0" lvl="1" indent="-34290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2800" dirty="0">
                  <a:solidFill>
                    <a:srgbClr val="002060"/>
                  </a:solidFill>
                </a:rPr>
                <a:t>Eigen Value Problem (Power Method)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75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1CF0D0-0115-4A29-B854-D44FDBBE5F6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1CF0D0-0115-4A29-B854-D44FDBBE5F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88E86A-79A4-4053-AB1C-A15594DE0F3B}"/>
                  </a:ext>
                </a:extLst>
              </p:cNvPr>
              <p:cNvSpPr/>
              <p:nvPr/>
            </p:nvSpPr>
            <p:spPr>
              <a:xfrm>
                <a:off x="747775" y="1014021"/>
                <a:ext cx="135891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88E86A-79A4-4053-AB1C-A15594DE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75" y="1014021"/>
                <a:ext cx="1358910" cy="46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7D03701-44BC-4773-AC86-4AFA87BC9337}"/>
                  </a:ext>
                </a:extLst>
              </p:cNvPr>
              <p:cNvSpPr/>
              <p:nvPr/>
            </p:nvSpPr>
            <p:spPr>
              <a:xfrm>
                <a:off x="3548956" y="864497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7D03701-44BC-4773-AC86-4AFA87BC9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956" y="864497"/>
                <a:ext cx="1642669" cy="895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3BE976-9AE4-4E57-A875-4AA25675C5E2}"/>
                  </a:ext>
                </a:extLst>
              </p:cNvPr>
              <p:cNvSpPr/>
              <p:nvPr/>
            </p:nvSpPr>
            <p:spPr>
              <a:xfrm>
                <a:off x="3221489" y="1029521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3BE976-9AE4-4E57-A875-4AA25675C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489" y="1029521"/>
                <a:ext cx="410677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5B5610-033F-4664-922D-64E802209899}"/>
                  </a:ext>
                </a:extLst>
              </p:cNvPr>
              <p:cNvSpPr/>
              <p:nvPr/>
            </p:nvSpPr>
            <p:spPr>
              <a:xfrm>
                <a:off x="5094845" y="1029521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5B5610-033F-4664-922D-64E802209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845" y="1029521"/>
                <a:ext cx="410677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EDB17B-4229-47F9-A6E9-BEBBF3412C82}"/>
                  </a:ext>
                </a:extLst>
              </p:cNvPr>
              <p:cNvSpPr/>
              <p:nvPr/>
            </p:nvSpPr>
            <p:spPr>
              <a:xfrm>
                <a:off x="1807712" y="864498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EDB17B-4229-47F9-A6E9-BEBBF3412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712" y="864498"/>
                <a:ext cx="1642669" cy="895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86AECA-838F-4877-A37D-AD2CF9081177}"/>
                  </a:ext>
                </a:extLst>
              </p:cNvPr>
              <p:cNvSpPr/>
              <p:nvPr/>
            </p:nvSpPr>
            <p:spPr>
              <a:xfrm>
                <a:off x="5296555" y="864496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86AECA-838F-4877-A37D-AD2CF9081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555" y="864496"/>
                <a:ext cx="1642669" cy="895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A2E472-3B11-4B55-808A-B0D207283BBF}"/>
                  </a:ext>
                </a:extLst>
              </p:cNvPr>
              <p:cNvSpPr/>
              <p:nvPr/>
            </p:nvSpPr>
            <p:spPr>
              <a:xfrm>
                <a:off x="747775" y="1734762"/>
                <a:ext cx="135891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A2E472-3B11-4B55-808A-B0D207283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75" y="1734762"/>
                <a:ext cx="1358910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5391ACC-1529-4410-A621-2E5F26BCE901}"/>
                  </a:ext>
                </a:extLst>
              </p:cNvPr>
              <p:cNvSpPr/>
              <p:nvPr/>
            </p:nvSpPr>
            <p:spPr>
              <a:xfrm>
                <a:off x="1889361" y="1763028"/>
                <a:ext cx="177834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0+7+5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5391ACC-1529-4410-A621-2E5F26BCE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361" y="1763028"/>
                <a:ext cx="1778344" cy="46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408B-AAC8-4D9E-8993-9D393DD71145}"/>
                  </a:ext>
                </a:extLst>
              </p:cNvPr>
              <p:cNvSpPr/>
              <p:nvPr/>
            </p:nvSpPr>
            <p:spPr>
              <a:xfrm>
                <a:off x="3430177" y="1729386"/>
                <a:ext cx="10801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408B-AAC8-4D9E-8993-9D393DD71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177" y="1729386"/>
                <a:ext cx="1080142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C4D51D6-CD67-48B1-8AB5-E470FB00F6A8}"/>
                  </a:ext>
                </a:extLst>
              </p:cNvPr>
              <p:cNvSpPr/>
              <p:nvPr/>
            </p:nvSpPr>
            <p:spPr>
              <a:xfrm>
                <a:off x="832773" y="2286347"/>
                <a:ext cx="204894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C4D51D6-CD67-48B1-8AB5-E470FB00F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73" y="2286347"/>
                <a:ext cx="2048949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FDCC6C6-4AC3-4F74-878A-D3A455ED1B8B}"/>
                  </a:ext>
                </a:extLst>
              </p:cNvPr>
              <p:cNvSpPr/>
              <p:nvPr/>
            </p:nvSpPr>
            <p:spPr>
              <a:xfrm>
                <a:off x="2629046" y="2314613"/>
                <a:ext cx="412058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0−0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0+1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1+7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FDCC6C6-4AC3-4F74-878A-D3A455ED1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046" y="2314613"/>
                <a:ext cx="4120587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3">
            <a:extLst>
              <a:ext uri="{FF2B5EF4-FFF2-40B4-BE49-F238E27FC236}">
                <a16:creationId xmlns:a16="http://schemas.microsoft.com/office/drawing/2014/main" id="{B242EBAB-838E-404D-83C4-5B0084496A47}"/>
              </a:ext>
            </a:extLst>
          </p:cNvPr>
          <p:cNvSpPr/>
          <p:nvPr/>
        </p:nvSpPr>
        <p:spPr>
          <a:xfrm>
            <a:off x="302439" y="2380565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4E70916-F7F0-49F9-B85A-DF18A7303E11}"/>
                  </a:ext>
                </a:extLst>
              </p:cNvPr>
              <p:cNvSpPr/>
              <p:nvPr/>
            </p:nvSpPr>
            <p:spPr>
              <a:xfrm>
                <a:off x="2252317" y="2743869"/>
                <a:ext cx="10801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4E70916-F7F0-49F9-B85A-DF18A7303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317" y="2743869"/>
                <a:ext cx="1080142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3">
            <a:extLst>
              <a:ext uri="{FF2B5EF4-FFF2-40B4-BE49-F238E27FC236}">
                <a16:creationId xmlns:a16="http://schemas.microsoft.com/office/drawing/2014/main" id="{BE770583-B240-44C1-8C17-2C208F3028BD}"/>
              </a:ext>
            </a:extLst>
          </p:cNvPr>
          <p:cNvSpPr/>
          <p:nvPr/>
        </p:nvSpPr>
        <p:spPr>
          <a:xfrm>
            <a:off x="302439" y="3268821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6C926A6-A5F6-4724-AF33-97329C95510F}"/>
                  </a:ext>
                </a:extLst>
              </p:cNvPr>
              <p:cNvSpPr/>
              <p:nvPr/>
            </p:nvSpPr>
            <p:spPr>
              <a:xfrm>
                <a:off x="884560" y="3202246"/>
                <a:ext cx="659141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Put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in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6C926A6-A5F6-4724-AF33-97329C955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60" y="3202246"/>
                <a:ext cx="6591412" cy="468000"/>
              </a:xfrm>
              <a:prstGeom prst="rect">
                <a:avLst/>
              </a:prstGeom>
              <a:blipFill>
                <a:blip r:embed="rId15"/>
                <a:stretch>
                  <a:fillRect l="-1850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57C27F8-86CC-4C08-BD99-29EAD0E33CBD}"/>
              </a:ext>
            </a:extLst>
          </p:cNvPr>
          <p:cNvGrpSpPr/>
          <p:nvPr/>
        </p:nvGrpSpPr>
        <p:grpSpPr>
          <a:xfrm>
            <a:off x="897437" y="3771709"/>
            <a:ext cx="4159727" cy="483689"/>
            <a:chOff x="1135912" y="3713885"/>
            <a:chExt cx="4159727" cy="483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E96067D-43CC-450B-9CD4-913C0E0F57B4}"/>
                    </a:ext>
                  </a:extLst>
                </p:cNvPr>
                <p:cNvSpPr/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8998AD0-6110-44BE-AAA0-EB871BF83F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35BF2C6-6760-4B07-A954-EEEFD9C0A6D8}"/>
                    </a:ext>
                  </a:extLst>
                </p:cNvPr>
                <p:cNvSpPr/>
                <p:nvPr/>
              </p:nvSpPr>
              <p:spPr>
                <a:xfrm>
                  <a:off x="1499438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E65C2E6-51DB-4C30-B0C2-DBAE3BC81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438" y="3716695"/>
                  <a:ext cx="1270386" cy="468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24E6C65-D4EA-4F06-ABBC-ADD96B24EB25}"/>
                    </a:ext>
                  </a:extLst>
                </p:cNvPr>
                <p:cNvSpPr/>
                <p:nvPr/>
              </p:nvSpPr>
              <p:spPr>
                <a:xfrm>
                  <a:off x="2485276" y="371388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EF436A-2C2D-4692-8CCA-5919CB981C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276" y="3713885"/>
                  <a:ext cx="1270386" cy="468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7F078E2-262A-40DF-8AB9-236E71A1442E}"/>
                    </a:ext>
                  </a:extLst>
                </p:cNvPr>
                <p:cNvSpPr/>
                <p:nvPr/>
              </p:nvSpPr>
              <p:spPr>
                <a:xfrm>
                  <a:off x="3329445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C16D455-98B9-447C-8DBD-28E50E5BD1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9445" y="3716695"/>
                  <a:ext cx="1270386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C0265E5F-67B7-4860-B9E1-C4F481F88691}"/>
                    </a:ext>
                  </a:extLst>
                </p:cNvPr>
                <p:cNvSpPr/>
                <p:nvPr/>
              </p:nvSpPr>
              <p:spPr>
                <a:xfrm>
                  <a:off x="4025253" y="3729574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B9E179B-02EF-4B62-9127-1595F86CFB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5253" y="3729574"/>
                  <a:ext cx="1270386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BEBCE1-9FBB-41B8-89F1-BB84CAB9F661}"/>
              </a:ext>
            </a:extLst>
          </p:cNvPr>
          <p:cNvGrpSpPr/>
          <p:nvPr/>
        </p:nvGrpSpPr>
        <p:grpSpPr>
          <a:xfrm>
            <a:off x="9255843" y="3816787"/>
            <a:ext cx="2659746" cy="936001"/>
            <a:chOff x="9532254" y="3356142"/>
            <a:chExt cx="2659746" cy="93600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783511-120C-4F5C-A809-D9AC1598433E}"/>
                </a:ext>
              </a:extLst>
            </p:cNvPr>
            <p:cNvSpPr/>
            <p:nvPr/>
          </p:nvSpPr>
          <p:spPr>
            <a:xfrm rot="10800000" flipV="1">
              <a:off x="9532254" y="3356143"/>
              <a:ext cx="2608060" cy="936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800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AA3A918-31FE-40B0-B1CC-6BC54BB08269}"/>
                    </a:ext>
                  </a:extLst>
                </p:cNvPr>
                <p:cNvSpPr/>
                <p:nvPr/>
              </p:nvSpPr>
              <p:spPr>
                <a:xfrm>
                  <a:off x="9614499" y="3356142"/>
                  <a:ext cx="2577501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=6,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AA3A918-31FE-40B0-B1CC-6BC54BB082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4499" y="3356142"/>
                  <a:ext cx="2577501" cy="468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E8EC8B0-410B-432E-85F2-CFFEC15E3E5F}"/>
                    </a:ext>
                  </a:extLst>
                </p:cNvPr>
                <p:cNvSpPr/>
                <p:nvPr/>
              </p:nvSpPr>
              <p:spPr>
                <a:xfrm>
                  <a:off x="9714584" y="3808453"/>
                  <a:ext cx="194386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E8EC8B0-410B-432E-85F2-CFFEC15E3E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4584" y="3808453"/>
                  <a:ext cx="1943865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ADD426-F698-4D86-A093-9D008154B43F}"/>
              </a:ext>
            </a:extLst>
          </p:cNvPr>
          <p:cNvGrpSpPr/>
          <p:nvPr/>
        </p:nvGrpSpPr>
        <p:grpSpPr>
          <a:xfrm>
            <a:off x="897951" y="4355059"/>
            <a:ext cx="3693665" cy="483689"/>
            <a:chOff x="1135912" y="3713885"/>
            <a:chExt cx="3499728" cy="483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B534ADBC-CA05-45B3-9385-BCBE1255FB29}"/>
                    </a:ext>
                  </a:extLst>
                </p:cNvPr>
                <p:cNvSpPr/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B80FD92-0A91-4BF5-858A-0CFF486038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E0B3CC5-7654-4B70-83AE-739D4BB35941}"/>
                    </a:ext>
                  </a:extLst>
                </p:cNvPr>
                <p:cNvSpPr/>
                <p:nvPr/>
              </p:nvSpPr>
              <p:spPr>
                <a:xfrm>
                  <a:off x="1407546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E0B3CC5-7654-4B70-83AE-739D4BB359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7546" y="3716695"/>
                  <a:ext cx="1270386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1E5BB9F-4822-4A11-B8D0-34E2A0B09AF5}"/>
                    </a:ext>
                  </a:extLst>
                </p:cNvPr>
                <p:cNvSpPr/>
                <p:nvPr/>
              </p:nvSpPr>
              <p:spPr>
                <a:xfrm>
                  <a:off x="2356486" y="3713885"/>
                  <a:ext cx="120368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1E5BB9F-4822-4A11-B8D0-34E2A0B09A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6486" y="3713885"/>
                  <a:ext cx="1203685" cy="468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78B449E-BBFA-40A1-B47F-2FC3F2FD9176}"/>
                    </a:ext>
                  </a:extLst>
                </p:cNvPr>
                <p:cNvSpPr/>
                <p:nvPr/>
              </p:nvSpPr>
              <p:spPr>
                <a:xfrm>
                  <a:off x="3343496" y="3716695"/>
                  <a:ext cx="69580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78B449E-BBFA-40A1-B47F-2FC3F2FD91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3496" y="3716695"/>
                  <a:ext cx="695808" cy="468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C28BE63-8DA4-494C-8DEA-F630B2BF5F1D}"/>
                    </a:ext>
                  </a:extLst>
                </p:cNvPr>
                <p:cNvSpPr/>
                <p:nvPr/>
              </p:nvSpPr>
              <p:spPr>
                <a:xfrm>
                  <a:off x="3939832" y="3729574"/>
                  <a:ext cx="69580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C28BE63-8DA4-494C-8DEA-F630B2BF5F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9832" y="3729574"/>
                  <a:ext cx="695808" cy="468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EF09BD-7669-48BB-9339-EE5F9FF2287D}"/>
                  </a:ext>
                </a:extLst>
              </p:cNvPr>
              <p:cNvSpPr txBox="1"/>
              <p:nvPr/>
            </p:nvSpPr>
            <p:spPr>
              <a:xfrm>
                <a:off x="276411" y="4355059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EF09BD-7669-48BB-9339-EE5F9FF22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1" y="4355059"/>
                <a:ext cx="66932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9F5CB30-A07A-4AEE-B60E-6F95EB5F7438}"/>
              </a:ext>
            </a:extLst>
          </p:cNvPr>
          <p:cNvCxnSpPr>
            <a:cxnSpLocks/>
          </p:cNvCxnSpPr>
          <p:nvPr/>
        </p:nvCxnSpPr>
        <p:spPr>
          <a:xfrm flipV="1">
            <a:off x="4633378" y="4645128"/>
            <a:ext cx="9360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3E82748-87C2-41BA-9668-674208C95B01}"/>
                  </a:ext>
                </a:extLst>
              </p:cNvPr>
              <p:cNvSpPr/>
              <p:nvPr/>
            </p:nvSpPr>
            <p:spPr>
              <a:xfrm>
                <a:off x="5505522" y="4361788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3E82748-87C2-41BA-9668-674208C95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522" y="4361788"/>
                <a:ext cx="821354" cy="468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66B197B-03FC-468B-A54E-7158912A8296}"/>
                  </a:ext>
                </a:extLst>
              </p:cNvPr>
              <p:cNvSpPr/>
              <p:nvPr/>
            </p:nvSpPr>
            <p:spPr>
              <a:xfrm>
                <a:off x="928615" y="4902636"/>
                <a:ext cx="390662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66B197B-03FC-468B-A54E-7158912A8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15" y="4902636"/>
                <a:ext cx="3906621" cy="468000"/>
              </a:xfrm>
              <a:prstGeom prst="rect">
                <a:avLst/>
              </a:prstGeom>
              <a:blipFill>
                <a:blip r:embed="rId30"/>
                <a:stretch>
                  <a:fillRect l="-3120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C302FD-A310-4B33-84BD-4F081D9EB0C4}"/>
                  </a:ext>
                </a:extLst>
              </p:cNvPr>
              <p:cNvSpPr/>
              <p:nvPr/>
            </p:nvSpPr>
            <p:spPr>
              <a:xfrm>
                <a:off x="763648" y="5439932"/>
                <a:ext cx="44220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+12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C302FD-A310-4B33-84BD-4F081D9EB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48" y="5439932"/>
                <a:ext cx="4422067" cy="468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DF2078D-362C-4BE6-B6E9-EE820D1E41AD}"/>
                  </a:ext>
                </a:extLst>
              </p:cNvPr>
              <p:cNvSpPr/>
              <p:nvPr/>
            </p:nvSpPr>
            <p:spPr>
              <a:xfrm>
                <a:off x="4835236" y="5439932"/>
                <a:ext cx="318460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=8−24+24−8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DF2078D-362C-4BE6-B6E9-EE820D1E4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236" y="5439932"/>
                <a:ext cx="3184600" cy="468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2BB99FA-2B3A-4402-9409-6C8C40B4F9DD}"/>
                  </a:ext>
                </a:extLst>
              </p:cNvPr>
              <p:cNvSpPr/>
              <p:nvPr/>
            </p:nvSpPr>
            <p:spPr>
              <a:xfrm>
                <a:off x="7835482" y="5439932"/>
                <a:ext cx="76876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2BB99FA-2B3A-4402-9409-6C8C40B4F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482" y="5439932"/>
                <a:ext cx="768769" cy="468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Arrow 3">
            <a:extLst>
              <a:ext uri="{FF2B5EF4-FFF2-40B4-BE49-F238E27FC236}">
                <a16:creationId xmlns:a16="http://schemas.microsoft.com/office/drawing/2014/main" id="{E3C3E740-BE50-47F7-8F79-7FF443CE96E3}"/>
              </a:ext>
            </a:extLst>
          </p:cNvPr>
          <p:cNvSpPr/>
          <p:nvPr/>
        </p:nvSpPr>
        <p:spPr>
          <a:xfrm>
            <a:off x="298240" y="4969211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F0E520-952D-4473-8B8A-32F092333177}"/>
                  </a:ext>
                </a:extLst>
              </p:cNvPr>
              <p:cNvSpPr/>
              <p:nvPr/>
            </p:nvSpPr>
            <p:spPr>
              <a:xfrm>
                <a:off x="771141" y="5979147"/>
                <a:ext cx="705505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is one of the root of the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F0E520-952D-4473-8B8A-32F092333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41" y="5979147"/>
                <a:ext cx="7055051" cy="468000"/>
              </a:xfrm>
              <a:prstGeom prst="rect">
                <a:avLst/>
              </a:prstGeom>
              <a:blipFill>
                <a:blip r:embed="rId34"/>
                <a:stretch>
                  <a:fillRect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43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 animBg="1"/>
      <p:bldP spid="18" grpId="0"/>
      <p:bldP spid="19" grpId="0" animBg="1"/>
      <p:bldP spid="20" grpId="0"/>
      <p:bldP spid="37" grpId="0"/>
      <p:bldP spid="39" grpId="0"/>
      <p:bldP spid="40" grpId="0"/>
      <p:bldP spid="41" grpId="0"/>
      <p:bldP spid="42" grpId="0"/>
      <p:bldP spid="44" grpId="0"/>
      <p:bldP spid="45" grpId="0" animBg="1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A45F2E9-6AF7-4C75-B4FF-90AC055F77EF}"/>
                  </a:ext>
                </a:extLst>
              </p:cNvPr>
              <p:cNvSpPr/>
              <p:nvPr/>
            </p:nvSpPr>
            <p:spPr>
              <a:xfrm>
                <a:off x="4946764" y="3480705"/>
                <a:ext cx="24306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A45F2E9-6AF7-4C75-B4FF-90AC055F7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764" y="3480705"/>
                <a:ext cx="2430664" cy="468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6E8140-5EE8-4B6B-916C-D49DA3E144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6E8140-5EE8-4B6B-916C-D49DA3E14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F414D0-84C6-4D4A-A75D-FDB7E7BB5392}"/>
                  </a:ext>
                </a:extLst>
              </p:cNvPr>
              <p:cNvSpPr/>
              <p:nvPr/>
            </p:nvSpPr>
            <p:spPr>
              <a:xfrm>
                <a:off x="1507519" y="1791924"/>
                <a:ext cx="2435676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F414D0-84C6-4D4A-A75D-FDB7E7BB5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519" y="1791924"/>
                <a:ext cx="2435676" cy="467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C14B99C-309D-4C94-BAC4-232CEA369555}"/>
              </a:ext>
            </a:extLst>
          </p:cNvPr>
          <p:cNvGrpSpPr/>
          <p:nvPr/>
        </p:nvGrpSpPr>
        <p:grpSpPr>
          <a:xfrm>
            <a:off x="8195175" y="1134816"/>
            <a:ext cx="3924000" cy="1692000"/>
            <a:chOff x="7680195" y="1515966"/>
            <a:chExt cx="3924000" cy="1692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EE0DF9E-3A29-44B5-83FB-22E30C53A0AE}"/>
                </a:ext>
              </a:extLst>
            </p:cNvPr>
            <p:cNvCxnSpPr/>
            <p:nvPr/>
          </p:nvCxnSpPr>
          <p:spPr>
            <a:xfrm>
              <a:off x="8087932" y="1515966"/>
              <a:ext cx="0" cy="1692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0166391-30A6-4044-BF72-2AD2C29D5B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642195" y="534221"/>
              <a:ext cx="0" cy="3924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6404924-8003-4207-8BAA-9FADA4D19B6C}"/>
                  </a:ext>
                </a:extLst>
              </p:cNvPr>
              <p:cNvSpPr/>
              <p:nvPr/>
            </p:nvSpPr>
            <p:spPr>
              <a:xfrm>
                <a:off x="8434345" y="1123448"/>
                <a:ext cx="347555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  −6     12    −8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6404924-8003-4207-8BAA-9FADA4D19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345" y="1123448"/>
                <a:ext cx="3475555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32F085-12A9-4EA6-ABDB-B17F49E62122}"/>
                  </a:ext>
                </a:extLst>
              </p:cNvPr>
              <p:cNvSpPr/>
              <p:nvPr/>
            </p:nvSpPr>
            <p:spPr>
              <a:xfrm>
                <a:off x="8171466" y="1112706"/>
                <a:ext cx="44317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32F085-12A9-4EA6-ABDB-B17F49E62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466" y="1112706"/>
                <a:ext cx="443170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5FB5BE-7CF3-4541-BEAD-AA155BDD82F7}"/>
                  </a:ext>
                </a:extLst>
              </p:cNvPr>
              <p:cNvSpPr/>
              <p:nvPr/>
            </p:nvSpPr>
            <p:spPr>
              <a:xfrm>
                <a:off x="8607911" y="1611694"/>
                <a:ext cx="49220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5FB5BE-7CF3-4541-BEAD-AA155BDD8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911" y="1611694"/>
                <a:ext cx="492208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5CD078-CFB2-4751-8239-0BE0A3454CEB}"/>
                  </a:ext>
                </a:extLst>
              </p:cNvPr>
              <p:cNvSpPr/>
              <p:nvPr/>
            </p:nvSpPr>
            <p:spPr>
              <a:xfrm>
                <a:off x="11118592" y="2149330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5CD078-CFB2-4751-8239-0BE0A3454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8592" y="2149330"/>
                <a:ext cx="740534" cy="46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D0B831-E45A-4D40-A7AE-98DB53C9E198}"/>
                  </a:ext>
                </a:extLst>
              </p:cNvPr>
              <p:cNvSpPr/>
              <p:nvPr/>
            </p:nvSpPr>
            <p:spPr>
              <a:xfrm>
                <a:off x="8029006" y="1594772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D0B831-E45A-4D40-A7AE-98DB53C9E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006" y="1594772"/>
                <a:ext cx="740534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722B75-A897-472B-B4A7-E0C8DBB97FE1}"/>
                  </a:ext>
                </a:extLst>
              </p:cNvPr>
              <p:cNvSpPr/>
              <p:nvPr/>
            </p:nvSpPr>
            <p:spPr>
              <a:xfrm>
                <a:off x="8652423" y="2115071"/>
                <a:ext cx="461551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722B75-A897-472B-B4A7-E0C8DBB97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423" y="2115071"/>
                <a:ext cx="461551" cy="467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8A6AC0F-4FCA-4846-AADF-491003A64B10}"/>
              </a:ext>
            </a:extLst>
          </p:cNvPr>
          <p:cNvGrpSpPr/>
          <p:nvPr/>
        </p:nvGrpSpPr>
        <p:grpSpPr>
          <a:xfrm>
            <a:off x="7724749" y="1370611"/>
            <a:ext cx="1021683" cy="1014568"/>
            <a:chOff x="7209769" y="1751761"/>
            <a:chExt cx="1021683" cy="1014568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51D495-2B64-42AD-B7E8-C9FC58423DD9}"/>
                </a:ext>
              </a:extLst>
            </p:cNvPr>
            <p:cNvCxnSpPr>
              <a:cxnSpLocks/>
            </p:cNvCxnSpPr>
            <p:nvPr/>
          </p:nvCxnSpPr>
          <p:spPr>
            <a:xfrm>
              <a:off x="7223452" y="2756067"/>
              <a:ext cx="1008000" cy="102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6FCD95D-45A8-4DD8-A6A9-0643D689B4C4}"/>
                </a:ext>
              </a:extLst>
            </p:cNvPr>
            <p:cNvCxnSpPr>
              <a:cxnSpLocks/>
            </p:cNvCxnSpPr>
            <p:nvPr/>
          </p:nvCxnSpPr>
          <p:spPr>
            <a:xfrm>
              <a:off x="7209769" y="1751761"/>
              <a:ext cx="504000" cy="102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A26F860-67D0-4D20-8A65-DD51421BC82D}"/>
                </a:ext>
              </a:extLst>
            </p:cNvPr>
            <p:cNvCxnSpPr/>
            <p:nvPr/>
          </p:nvCxnSpPr>
          <p:spPr>
            <a:xfrm>
              <a:off x="7222648" y="1751761"/>
              <a:ext cx="0" cy="1008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8C2FA9B-83DA-420D-BAFB-C3CB8ED0B379}"/>
                  </a:ext>
                </a:extLst>
              </p:cNvPr>
              <p:cNvSpPr/>
              <p:nvPr/>
            </p:nvSpPr>
            <p:spPr>
              <a:xfrm>
                <a:off x="7536798" y="1648365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8C2FA9B-83DA-420D-BAFB-C3CB8ED0B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798" y="1648365"/>
                <a:ext cx="740534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6462CAA-8C9A-41E6-A6FA-81E0BC234A87}"/>
                  </a:ext>
                </a:extLst>
              </p:cNvPr>
              <p:cNvSpPr/>
              <p:nvPr/>
            </p:nvSpPr>
            <p:spPr>
              <a:xfrm>
                <a:off x="6829223" y="2367277"/>
                <a:ext cx="148939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6462CAA-8C9A-41E6-A6FA-81E0BC234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223" y="2367277"/>
                <a:ext cx="1489393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31D30A-23A4-4A1F-84DC-AFDE0D10D2E0}"/>
                  </a:ext>
                </a:extLst>
              </p:cNvPr>
              <p:cNvSpPr/>
              <p:nvPr/>
            </p:nvSpPr>
            <p:spPr>
              <a:xfrm>
                <a:off x="8010723" y="2367277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31D30A-23A4-4A1F-84DC-AFDE0D10D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723" y="2367277"/>
                <a:ext cx="740534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7EFF6A9-667B-4184-8EBB-5BA58519FD62}"/>
              </a:ext>
            </a:extLst>
          </p:cNvPr>
          <p:cNvSpPr/>
          <p:nvPr/>
        </p:nvSpPr>
        <p:spPr>
          <a:xfrm>
            <a:off x="8675466" y="1173453"/>
            <a:ext cx="356953" cy="889319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B0CC5A9-B4FA-47AE-86EC-E209067D9FC1}"/>
              </a:ext>
            </a:extLst>
          </p:cNvPr>
          <p:cNvSpPr/>
          <p:nvPr/>
        </p:nvSpPr>
        <p:spPr>
          <a:xfrm>
            <a:off x="9315737" y="1173453"/>
            <a:ext cx="620724" cy="889319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A43DDAD-251E-40F5-927B-D41B7BBD67C5}"/>
                  </a:ext>
                </a:extLst>
              </p:cNvPr>
              <p:cNvSpPr/>
              <p:nvPr/>
            </p:nvSpPr>
            <p:spPr>
              <a:xfrm>
                <a:off x="9302756" y="2130568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A43DDAD-251E-40F5-927B-D41B7BBD6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756" y="2130568"/>
                <a:ext cx="740534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E69FE42-891C-4E1F-8EAA-FA591C7FF53E}"/>
              </a:ext>
            </a:extLst>
          </p:cNvPr>
          <p:cNvSpPr/>
          <p:nvPr/>
        </p:nvSpPr>
        <p:spPr>
          <a:xfrm>
            <a:off x="9395383" y="2199989"/>
            <a:ext cx="575529" cy="38202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5F4F382-A973-412A-A000-326BC07C82C9}"/>
              </a:ext>
            </a:extLst>
          </p:cNvPr>
          <p:cNvSpPr/>
          <p:nvPr/>
        </p:nvSpPr>
        <p:spPr>
          <a:xfrm>
            <a:off x="8241628" y="1172648"/>
            <a:ext cx="301743" cy="41569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EB40A02-5761-4F4A-812A-ABAFFE1C779B}"/>
                  </a:ext>
                </a:extLst>
              </p:cNvPr>
              <p:cNvSpPr/>
              <p:nvPr/>
            </p:nvSpPr>
            <p:spPr>
              <a:xfrm>
                <a:off x="10017987" y="1606873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EB40A02-5761-4F4A-812A-ABAFFE1C7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7987" y="1606873"/>
                <a:ext cx="740534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CF79BD1-B390-438E-B019-3553FFC62C17}"/>
              </a:ext>
            </a:extLst>
          </p:cNvPr>
          <p:cNvSpPr/>
          <p:nvPr/>
        </p:nvSpPr>
        <p:spPr>
          <a:xfrm>
            <a:off x="10117155" y="1146069"/>
            <a:ext cx="620724" cy="928804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11F818B-95EE-46F4-A255-6E143ABAF24E}"/>
                  </a:ext>
                </a:extLst>
              </p:cNvPr>
              <p:cNvSpPr/>
              <p:nvPr/>
            </p:nvSpPr>
            <p:spPr>
              <a:xfrm>
                <a:off x="10273787" y="2130495"/>
                <a:ext cx="46155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11F818B-95EE-46F4-A255-6E143ABA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787" y="2130495"/>
                <a:ext cx="461551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E95E98C-EAE2-4275-9A6F-C339FBED3666}"/>
              </a:ext>
            </a:extLst>
          </p:cNvPr>
          <p:cNvSpPr/>
          <p:nvPr/>
        </p:nvSpPr>
        <p:spPr>
          <a:xfrm>
            <a:off x="10304008" y="2201042"/>
            <a:ext cx="401109" cy="38202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6C2832-1C8A-4DB4-9A63-550ACC036C4C}"/>
                  </a:ext>
                </a:extLst>
              </p:cNvPr>
              <p:cNvSpPr/>
              <p:nvPr/>
            </p:nvSpPr>
            <p:spPr>
              <a:xfrm>
                <a:off x="11204788" y="1618112"/>
                <a:ext cx="56814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6C2832-1C8A-4DB4-9A63-550ACC036C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788" y="1618112"/>
                <a:ext cx="568141" cy="46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99A17ED-8180-4B14-89AA-21B06219693E}"/>
                  </a:ext>
                </a:extLst>
              </p:cNvPr>
              <p:cNvSpPr txBox="1"/>
              <p:nvPr/>
            </p:nvSpPr>
            <p:spPr>
              <a:xfrm>
                <a:off x="447943" y="1134816"/>
                <a:ext cx="40531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+12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−8=0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99A17ED-8180-4B14-89AA-21B062196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43" y="1134816"/>
                <a:ext cx="405318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AD5C6E-F8B2-4D6C-A856-48CCD65F4495}"/>
                  </a:ext>
                </a:extLst>
              </p:cNvPr>
              <p:cNvSpPr/>
              <p:nvPr/>
            </p:nvSpPr>
            <p:spPr>
              <a:xfrm>
                <a:off x="0" y="1795813"/>
                <a:ext cx="176636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AD5C6E-F8B2-4D6C-A856-48CCD65F4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5813"/>
                <a:ext cx="1766363" cy="468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BEAD69E-F265-4298-A47F-B4D33251EB52}"/>
              </a:ext>
            </a:extLst>
          </p:cNvPr>
          <p:cNvSpPr/>
          <p:nvPr/>
        </p:nvSpPr>
        <p:spPr>
          <a:xfrm>
            <a:off x="8685683" y="2195477"/>
            <a:ext cx="396049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D5A756C-E134-4052-A101-0E054A55BB56}"/>
                  </a:ext>
                </a:extLst>
              </p:cNvPr>
              <p:cNvSpPr/>
              <p:nvPr/>
            </p:nvSpPr>
            <p:spPr>
              <a:xfrm>
                <a:off x="1761082" y="1806463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D5A756C-E134-4052-A101-0E054A55B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082" y="1806463"/>
                <a:ext cx="596485" cy="467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EEF923B-5345-4470-ADFA-A472892632AC}"/>
                  </a:ext>
                </a:extLst>
              </p:cNvPr>
              <p:cNvSpPr/>
              <p:nvPr/>
            </p:nvSpPr>
            <p:spPr>
              <a:xfrm>
                <a:off x="2147832" y="1806463"/>
                <a:ext cx="942379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− 4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EEF923B-5345-4470-ADFA-A47289263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832" y="1806463"/>
                <a:ext cx="942379" cy="467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4D34ED1-3AF4-45D4-80A0-D967E99922D4}"/>
              </a:ext>
            </a:extLst>
          </p:cNvPr>
          <p:cNvSpPr/>
          <p:nvPr/>
        </p:nvSpPr>
        <p:spPr>
          <a:xfrm>
            <a:off x="9395384" y="2207853"/>
            <a:ext cx="576920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95F0D56-B4EA-4207-9EDB-4C39664A9FEA}"/>
              </a:ext>
            </a:extLst>
          </p:cNvPr>
          <p:cNvSpPr/>
          <p:nvPr/>
        </p:nvSpPr>
        <p:spPr>
          <a:xfrm>
            <a:off x="10291129" y="2218938"/>
            <a:ext cx="431329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57C7210-3515-45E9-B52E-2EBD6C0213D4}"/>
                  </a:ext>
                </a:extLst>
              </p:cNvPr>
              <p:cNvSpPr/>
              <p:nvPr/>
            </p:nvSpPr>
            <p:spPr>
              <a:xfrm>
                <a:off x="2846096" y="1811074"/>
                <a:ext cx="893253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57C7210-3515-45E9-B52E-2EBD6C0213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096" y="1811074"/>
                <a:ext cx="893253" cy="467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379908D-EF63-4539-9C3B-F728B536066A}"/>
                  </a:ext>
                </a:extLst>
              </p:cNvPr>
              <p:cNvSpPr/>
              <p:nvPr/>
            </p:nvSpPr>
            <p:spPr>
              <a:xfrm>
                <a:off x="3763816" y="1791922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379908D-EF63-4539-9C3B-F728B5360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816" y="1791922"/>
                <a:ext cx="740534" cy="468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B0C41E-6A58-43E6-B7A9-8BC0548ED2DE}"/>
              </a:ext>
            </a:extLst>
          </p:cNvPr>
          <p:cNvCxnSpPr>
            <a:cxnSpLocks/>
          </p:cNvCxnSpPr>
          <p:nvPr/>
        </p:nvCxnSpPr>
        <p:spPr>
          <a:xfrm rot="16200000">
            <a:off x="2732133" y="1410287"/>
            <a:ext cx="0" cy="1836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F68ED47-8FA4-4D68-8AA7-5AEDE7DD928D}"/>
                  </a:ext>
                </a:extLst>
              </p:cNvPr>
              <p:cNvSpPr/>
              <p:nvPr/>
            </p:nvSpPr>
            <p:spPr>
              <a:xfrm>
                <a:off x="-133564" y="2666413"/>
                <a:ext cx="194517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F68ED47-8FA4-4D68-8AA7-5AEDE7DD92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564" y="2666413"/>
                <a:ext cx="1945178" cy="468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353D53A-701C-4F51-B111-28C4DCF30E1F}"/>
                  </a:ext>
                </a:extLst>
              </p:cNvPr>
              <p:cNvSpPr/>
              <p:nvPr/>
            </p:nvSpPr>
            <p:spPr>
              <a:xfrm>
                <a:off x="1547745" y="2652606"/>
                <a:ext cx="1347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353D53A-701C-4F51-B111-28C4DCF30E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745" y="2652606"/>
                <a:ext cx="1347354" cy="468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20B8825-DD98-4CB8-8EA3-980615AD1C3F}"/>
                  </a:ext>
                </a:extLst>
              </p:cNvPr>
              <p:cNvSpPr/>
              <p:nvPr/>
            </p:nvSpPr>
            <p:spPr>
              <a:xfrm>
                <a:off x="2708874" y="2645320"/>
                <a:ext cx="1347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20B8825-DD98-4CB8-8EA3-980615AD1C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874" y="2645320"/>
                <a:ext cx="1347354" cy="468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FB7A70-98C8-43EC-BC73-A55C6A98CCC4}"/>
                  </a:ext>
                </a:extLst>
              </p:cNvPr>
              <p:cNvSpPr/>
              <p:nvPr/>
            </p:nvSpPr>
            <p:spPr>
              <a:xfrm>
                <a:off x="3889201" y="2632783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FB7A70-98C8-43EC-BC73-A55C6A98C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01" y="2632783"/>
                <a:ext cx="740534" cy="468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C3D566C-74B1-4CEA-8549-76E5CEE922BC}"/>
                  </a:ext>
                </a:extLst>
              </p:cNvPr>
              <p:cNvSpPr/>
              <p:nvPr/>
            </p:nvSpPr>
            <p:spPr>
              <a:xfrm>
                <a:off x="-133564" y="3495578"/>
                <a:ext cx="265220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C3D566C-74B1-4CEA-8549-76E5CEE92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564" y="3495578"/>
                <a:ext cx="2652209" cy="468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4A82C2B-99EF-45FA-BE4E-576FFCE2A9F9}"/>
                  </a:ext>
                </a:extLst>
              </p:cNvPr>
              <p:cNvSpPr/>
              <p:nvPr/>
            </p:nvSpPr>
            <p:spPr>
              <a:xfrm>
                <a:off x="2274124" y="3488425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4A82C2B-99EF-45FA-BE4E-576FFCE2A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124" y="3488425"/>
                <a:ext cx="740534" cy="468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0EE0C47-305A-4257-AE48-FB1E7A562BD5}"/>
                  </a:ext>
                </a:extLst>
              </p:cNvPr>
              <p:cNvSpPr/>
              <p:nvPr/>
            </p:nvSpPr>
            <p:spPr>
              <a:xfrm>
                <a:off x="2581479" y="3482434"/>
                <a:ext cx="24306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0EE0C47-305A-4257-AE48-FB1E7A562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479" y="3482434"/>
                <a:ext cx="2430664" cy="468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A06A6D8-5965-40E1-98B0-CC024DFEF889}"/>
                  </a:ext>
                </a:extLst>
              </p:cNvPr>
              <p:cNvSpPr/>
              <p:nvPr/>
            </p:nvSpPr>
            <p:spPr>
              <a:xfrm>
                <a:off x="4603538" y="3475281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A06A6D8-5965-40E1-98B0-CC024DFEF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38" y="3475281"/>
                <a:ext cx="740534" cy="468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9104B02-29D9-47B8-9707-AC1E2620D78C}"/>
                  </a:ext>
                </a:extLst>
              </p:cNvPr>
              <p:cNvSpPr/>
              <p:nvPr/>
            </p:nvSpPr>
            <p:spPr>
              <a:xfrm>
                <a:off x="-133564" y="4324743"/>
                <a:ext cx="140525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9104B02-29D9-47B8-9707-AC1E2620D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564" y="4324743"/>
                <a:ext cx="1405259" cy="468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75F8A51-7038-41C6-98ED-34B4C9DF7040}"/>
                  </a:ext>
                </a:extLst>
              </p:cNvPr>
              <p:cNvSpPr/>
              <p:nvPr/>
            </p:nvSpPr>
            <p:spPr>
              <a:xfrm>
                <a:off x="1107169" y="4342207"/>
                <a:ext cx="38108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75F8A51-7038-41C6-98ED-34B4C9DF7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69" y="4342207"/>
                <a:ext cx="381084" cy="468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7EC65B3-38C8-4E00-8ABF-F2FC86CDE095}"/>
                  </a:ext>
                </a:extLst>
              </p:cNvPr>
              <p:cNvSpPr/>
              <p:nvPr/>
            </p:nvSpPr>
            <p:spPr>
              <a:xfrm>
                <a:off x="1437991" y="4342207"/>
                <a:ext cx="38108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7EC65B3-38C8-4E00-8ABF-F2FC86CDE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991" y="4342207"/>
                <a:ext cx="381084" cy="468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2B48DAA-38B6-4C2C-B6DA-D1CD931A92B8}"/>
                  </a:ext>
                </a:extLst>
              </p:cNvPr>
              <p:cNvSpPr/>
              <p:nvPr/>
            </p:nvSpPr>
            <p:spPr>
              <a:xfrm>
                <a:off x="1754958" y="4342207"/>
                <a:ext cx="40641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2B48DAA-38B6-4C2C-B6DA-D1CD931A9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958" y="4342207"/>
                <a:ext cx="406412" cy="468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A8B1986-0ACF-4EDD-A600-AFA5AFC9C21D}"/>
              </a:ext>
            </a:extLst>
          </p:cNvPr>
          <p:cNvSpPr/>
          <p:nvPr/>
        </p:nvSpPr>
        <p:spPr>
          <a:xfrm>
            <a:off x="451498" y="2696430"/>
            <a:ext cx="1163441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B7D2641-D35F-4684-877A-81D1DE8A3F77}"/>
              </a:ext>
            </a:extLst>
          </p:cNvPr>
          <p:cNvSpPr/>
          <p:nvPr/>
        </p:nvSpPr>
        <p:spPr>
          <a:xfrm>
            <a:off x="1650282" y="2706989"/>
            <a:ext cx="1128686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84143A0-DD70-475A-96E5-5E0A2E5C2E82}"/>
              </a:ext>
            </a:extLst>
          </p:cNvPr>
          <p:cNvSpPr/>
          <p:nvPr/>
        </p:nvSpPr>
        <p:spPr>
          <a:xfrm>
            <a:off x="2805952" y="2694331"/>
            <a:ext cx="1128686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20D0AF5-C3C4-40FE-B01F-990073979FB0}"/>
              </a:ext>
            </a:extLst>
          </p:cNvPr>
          <p:cNvSpPr/>
          <p:nvPr/>
        </p:nvSpPr>
        <p:spPr>
          <a:xfrm>
            <a:off x="454653" y="3551179"/>
            <a:ext cx="1935909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54E5023-FE68-494C-BEE5-5EDC1EC61F78}"/>
              </a:ext>
            </a:extLst>
          </p:cNvPr>
          <p:cNvSpPr/>
          <p:nvPr/>
        </p:nvSpPr>
        <p:spPr>
          <a:xfrm>
            <a:off x="2879732" y="3536297"/>
            <a:ext cx="1844877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22C8D22-AF5C-4B19-AB32-575FFC2AA473}"/>
              </a:ext>
            </a:extLst>
          </p:cNvPr>
          <p:cNvSpPr/>
          <p:nvPr/>
        </p:nvSpPr>
        <p:spPr>
          <a:xfrm>
            <a:off x="5239658" y="3523648"/>
            <a:ext cx="1844877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2320340-02F5-4E64-9476-CC77D86299BE}"/>
              </a:ext>
            </a:extLst>
          </p:cNvPr>
          <p:cNvGrpSpPr/>
          <p:nvPr/>
        </p:nvGrpSpPr>
        <p:grpSpPr>
          <a:xfrm>
            <a:off x="9754903" y="3394992"/>
            <a:ext cx="1836000" cy="736955"/>
            <a:chOff x="7629570" y="4953324"/>
            <a:chExt cx="1836000" cy="73695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357B54-E5FB-48E6-9C16-E1946D3C61F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547570" y="4243385"/>
              <a:ext cx="0" cy="1836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9040683-4279-4FC9-9001-7C528D75892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646098" y="5150279"/>
              <a:ext cx="0" cy="54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E9B4CD5-187E-45D0-8E65-BC38A2C4703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65570" y="5147530"/>
              <a:ext cx="0" cy="54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19606D7-2C87-47A0-91CC-CA19C0A62E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579200" y="5161154"/>
              <a:ext cx="0" cy="18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DD6756D-C198-4D5A-B6F1-A061284E3D6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579195" y="4953324"/>
              <a:ext cx="0" cy="18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6363A25-7D50-440D-B314-0955469DB46E}"/>
                  </a:ext>
                </a:extLst>
              </p:cNvPr>
              <p:cNvSpPr/>
              <p:nvPr/>
            </p:nvSpPr>
            <p:spPr>
              <a:xfrm>
                <a:off x="10334083" y="3708267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6363A25-7D50-440D-B314-0955469DB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083" y="3708267"/>
                <a:ext cx="596485" cy="467998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0B222CF-E35B-49F1-82D8-296E48BC0E6E}"/>
                  </a:ext>
                </a:extLst>
              </p:cNvPr>
              <p:cNvSpPr/>
              <p:nvPr/>
            </p:nvSpPr>
            <p:spPr>
              <a:xfrm>
                <a:off x="10226276" y="2961002"/>
                <a:ext cx="893253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0B222CF-E35B-49F1-82D8-296E48BC0E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276" y="2961002"/>
                <a:ext cx="893253" cy="46799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2475B6E-121A-4864-932A-EE24073835EB}"/>
                  </a:ext>
                </a:extLst>
              </p:cNvPr>
              <p:cNvSpPr/>
              <p:nvPr/>
            </p:nvSpPr>
            <p:spPr>
              <a:xfrm>
                <a:off x="9335943" y="4069138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2475B6E-121A-4864-932A-EE2407383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943" y="4069138"/>
                <a:ext cx="596485" cy="467998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5FFBFD-5235-4D09-9C53-22AD183C1BA7}"/>
                  </a:ext>
                </a:extLst>
              </p:cNvPr>
              <p:cNvSpPr/>
              <p:nvPr/>
            </p:nvSpPr>
            <p:spPr>
              <a:xfrm>
                <a:off x="11171031" y="4069138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5FFBFD-5235-4D09-9C53-22AD183C1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1031" y="4069138"/>
                <a:ext cx="596485" cy="467998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B69C0710-3E5D-4E36-921C-8102E7F95BD7}"/>
              </a:ext>
            </a:extLst>
          </p:cNvPr>
          <p:cNvSpPr/>
          <p:nvPr/>
        </p:nvSpPr>
        <p:spPr>
          <a:xfrm>
            <a:off x="424484" y="4367529"/>
            <a:ext cx="1736887" cy="478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F10806F-7022-4F8F-8F35-E8A6DC4E9986}"/>
              </a:ext>
            </a:extLst>
          </p:cNvPr>
          <p:cNvCxnSpPr>
            <a:cxnSpLocks/>
          </p:cNvCxnSpPr>
          <p:nvPr/>
        </p:nvCxnSpPr>
        <p:spPr>
          <a:xfrm>
            <a:off x="1314876" y="4851745"/>
            <a:ext cx="0" cy="4946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A4273AB-E9D7-4A55-836A-C616F9902BCC}"/>
                  </a:ext>
                </a:extLst>
              </p:cNvPr>
              <p:cNvSpPr txBox="1"/>
              <p:nvPr/>
            </p:nvSpPr>
            <p:spPr>
              <a:xfrm>
                <a:off x="264888" y="5394252"/>
                <a:ext cx="2174532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igen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Values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A4273AB-E9D7-4A55-836A-C616F990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8" y="5394252"/>
                <a:ext cx="2174532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3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186 L 0.11549 -0.1083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6" y="-532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1000"/>
                            </p:stCondLst>
                            <p:childTnLst>
                              <p:par>
                                <p:cTn id="3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1500"/>
                            </p:stCondLst>
                            <p:childTnLst>
                              <p:par>
                                <p:cTn id="3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4" grpId="0"/>
      <p:bldP spid="8" grpId="0"/>
      <p:bldP spid="9" grpId="0"/>
      <p:bldP spid="10" grpId="0"/>
      <p:bldP spid="11" grpId="0"/>
      <p:bldP spid="12" grpId="0"/>
      <p:bldP spid="12" grpId="1"/>
      <p:bldP spid="12" grpId="2"/>
      <p:bldP spid="12" grpId="3"/>
      <p:bldP spid="12" grpId="4"/>
      <p:bldP spid="12" grpId="5"/>
      <p:bldP spid="13" grpId="0"/>
      <p:bldP spid="18" grpId="0"/>
      <p:bldP spid="18" grpId="1"/>
      <p:bldP spid="19" grpId="0"/>
      <p:bldP spid="19" grpId="1"/>
      <p:bldP spid="20" grpId="0"/>
      <p:bldP spid="20" grpId="1"/>
      <p:bldP spid="21" grpId="0" animBg="1"/>
      <p:bldP spid="21" grpId="1" animBg="1"/>
      <p:bldP spid="22" grpId="0" animBg="1"/>
      <p:bldP spid="22" grpId="1" animBg="1"/>
      <p:bldP spid="23" grpId="0"/>
      <p:bldP spid="24" grpId="0" animBg="1"/>
      <p:bldP spid="24" grpId="1" animBg="1"/>
      <p:bldP spid="25" grpId="0" animBg="1"/>
      <p:bldP spid="25" grpId="1" animBg="1"/>
      <p:bldP spid="25" grpId="2" animBg="1"/>
      <p:bldP spid="25" grpId="3" animBg="1"/>
      <p:bldP spid="26" grpId="0"/>
      <p:bldP spid="27" grpId="0" animBg="1"/>
      <p:bldP spid="27" grpId="1" animBg="1"/>
      <p:bldP spid="28" grpId="0"/>
      <p:bldP spid="29" grpId="0" animBg="1"/>
      <p:bldP spid="29" grpId="1" animBg="1"/>
      <p:bldP spid="30" grpId="0"/>
      <p:bldP spid="31" grpId="0"/>
      <p:bldP spid="32" grpId="0"/>
      <p:bldP spid="33" grpId="0" animBg="1"/>
      <p:bldP spid="33" grpId="1" animBg="1"/>
      <p:bldP spid="34" grpId="0"/>
      <p:bldP spid="35" grpId="0"/>
      <p:bldP spid="36" grpId="0" animBg="1"/>
      <p:bldP spid="36" grpId="1" animBg="1"/>
      <p:bldP spid="37" grpId="0" animBg="1"/>
      <p:bldP spid="37" grpId="1" animBg="1"/>
      <p:bldP spid="38" grpId="0"/>
      <p:bldP spid="39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9" grpId="0"/>
      <p:bldP spid="70" grpId="0"/>
      <p:bldP spid="71" grpId="0"/>
      <p:bldP spid="72" grpId="0"/>
      <p:bldP spid="84" grpId="0" animBg="1"/>
      <p:bldP spid="8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/>
              <p:nvPr/>
            </p:nvSpPr>
            <p:spPr>
              <a:xfrm>
                <a:off x="865644" y="782818"/>
                <a:ext cx="666849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 eigen vector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λI</m:t>
                        </m:r>
                      </m:e>
                    </m:d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4" y="782818"/>
                <a:ext cx="6668496" cy="468000"/>
              </a:xfrm>
              <a:prstGeom prst="rect">
                <a:avLst/>
              </a:prstGeom>
              <a:blipFill>
                <a:blip r:embed="rId3"/>
                <a:stretch>
                  <a:fillRect l="-1828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D478E631-FA7E-47C4-8F92-F9A36556AE94}"/>
              </a:ext>
            </a:extLst>
          </p:cNvPr>
          <p:cNvSpPr/>
          <p:nvPr/>
        </p:nvSpPr>
        <p:spPr>
          <a:xfrm>
            <a:off x="238045" y="86792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/>
              <p:nvPr/>
            </p:nvSpPr>
            <p:spPr>
              <a:xfrm>
                <a:off x="9026619" y="3429000"/>
                <a:ext cx="3125273" cy="1390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619" y="3429000"/>
                <a:ext cx="3125273" cy="1390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/>
              <p:nvPr/>
            </p:nvSpPr>
            <p:spPr>
              <a:xfrm>
                <a:off x="4966210" y="1315213"/>
                <a:ext cx="240983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210" y="1315213"/>
                <a:ext cx="2409836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/>
              <p:nvPr/>
            </p:nvSpPr>
            <p:spPr>
              <a:xfrm>
                <a:off x="4421938" y="1315213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938" y="1315213"/>
                <a:ext cx="66932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/>
              <p:nvPr/>
            </p:nvSpPr>
            <p:spPr>
              <a:xfrm>
                <a:off x="611532" y="2301875"/>
                <a:ext cx="3895146" cy="602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32" y="2301875"/>
                <a:ext cx="3895146" cy="602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/>
              <p:nvPr/>
            </p:nvSpPr>
            <p:spPr>
              <a:xfrm>
                <a:off x="2248736" y="3206006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736" y="3206006"/>
                <a:ext cx="1678337" cy="1296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/>
              <p:nvPr/>
            </p:nvSpPr>
            <p:spPr>
              <a:xfrm>
                <a:off x="3289382" y="3206005"/>
                <a:ext cx="3125273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82" y="3206005"/>
                <a:ext cx="3125273" cy="12968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DFAF4C-7648-4DE3-A260-2D2C09BAC6AE}"/>
                  </a:ext>
                </a:extLst>
              </p:cNvPr>
              <p:cNvSpPr txBox="1"/>
              <p:nvPr/>
            </p:nvSpPr>
            <p:spPr>
              <a:xfrm>
                <a:off x="7818577" y="1927697"/>
                <a:ext cx="3125273" cy="1230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DFAF4C-7648-4DE3-A260-2D2C09BA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577" y="1927697"/>
                <a:ext cx="3125273" cy="12302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/>
              <p:nvPr/>
            </p:nvSpPr>
            <p:spPr>
              <a:xfrm>
                <a:off x="3896959" y="1927698"/>
                <a:ext cx="4201704" cy="12783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IN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  <m:r>
                                  <a:rPr lang="en-IN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959" y="1927698"/>
                <a:ext cx="4201704" cy="12783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/>
              <p:nvPr/>
            </p:nvSpPr>
            <p:spPr>
              <a:xfrm>
                <a:off x="794407" y="5157856"/>
                <a:ext cx="31326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Consider,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07" y="5157856"/>
                <a:ext cx="3132665" cy="468000"/>
              </a:xfrm>
              <a:prstGeom prst="rect">
                <a:avLst/>
              </a:prstGeom>
              <a:blipFill>
                <a:blip r:embed="rId12"/>
                <a:stretch>
                  <a:fillRect l="-3891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3">
            <a:extLst>
              <a:ext uri="{FF2B5EF4-FFF2-40B4-BE49-F238E27FC236}">
                <a16:creationId xmlns:a16="http://schemas.microsoft.com/office/drawing/2014/main" id="{993CD58B-969A-44DB-BB9E-723378D249EE}"/>
              </a:ext>
            </a:extLst>
          </p:cNvPr>
          <p:cNvSpPr/>
          <p:nvPr/>
        </p:nvSpPr>
        <p:spPr>
          <a:xfrm>
            <a:off x="238841" y="5242200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/>
              <p:nvPr/>
            </p:nvSpPr>
            <p:spPr>
              <a:xfrm>
                <a:off x="3626072" y="4182936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072" y="4182936"/>
                <a:ext cx="3884367" cy="23920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FE84B2-C1AB-4C0F-878D-C54137539DD3}"/>
              </a:ext>
            </a:extLst>
          </p:cNvPr>
          <p:cNvCxnSpPr/>
          <p:nvPr/>
        </p:nvCxnSpPr>
        <p:spPr>
          <a:xfrm>
            <a:off x="6372062" y="4686879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7B9C9F-44A4-4E15-8C66-50EF7C30ACEC}"/>
              </a:ext>
            </a:extLst>
          </p:cNvPr>
          <p:cNvGrpSpPr/>
          <p:nvPr/>
        </p:nvGrpSpPr>
        <p:grpSpPr>
          <a:xfrm>
            <a:off x="5146976" y="3167390"/>
            <a:ext cx="722935" cy="1496233"/>
            <a:chOff x="3668692" y="4828737"/>
            <a:chExt cx="722935" cy="1496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/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/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8BB54F-4676-4D06-A19F-52CA6F2D75F4}"/>
                    </a:ext>
                  </a:extLst>
                </p:cNvPr>
                <p:cNvSpPr/>
                <p:nvPr/>
              </p:nvSpPr>
              <p:spPr>
                <a:xfrm>
                  <a:off x="3674514" y="585697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8BB54F-4676-4D06-A19F-52CA6F2D75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514" y="5856970"/>
                  <a:ext cx="717113" cy="468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3CCBD8-8D8A-43FA-8A30-0054801B2470}"/>
              </a:ext>
            </a:extLst>
          </p:cNvPr>
          <p:cNvGrpSpPr/>
          <p:nvPr/>
        </p:nvGrpSpPr>
        <p:grpSpPr>
          <a:xfrm>
            <a:off x="8087433" y="1864777"/>
            <a:ext cx="2576330" cy="1564223"/>
            <a:chOff x="3853748" y="4872966"/>
            <a:chExt cx="2576330" cy="15642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DE69839-7269-4B07-ADF4-1369DD5D0490}"/>
                    </a:ext>
                  </a:extLst>
                </p:cNvPr>
                <p:cNvSpPr/>
                <p:nvPr/>
              </p:nvSpPr>
              <p:spPr>
                <a:xfrm>
                  <a:off x="3937673" y="5401091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−1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2779E16-A202-40F6-8572-4E2337148A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673" y="5401091"/>
                  <a:ext cx="2336967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/>
                <p:nvPr/>
              </p:nvSpPr>
              <p:spPr>
                <a:xfrm>
                  <a:off x="4249735" y="4872966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72966"/>
                  <a:ext cx="1996893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89C32F33-A029-4D5E-A0DB-0E2D65BB2805}"/>
                    </a:ext>
                  </a:extLst>
                </p:cNvPr>
                <p:cNvSpPr/>
                <p:nvPr/>
              </p:nvSpPr>
              <p:spPr>
                <a:xfrm>
                  <a:off x="3853748" y="5913969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−7       1  −2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5C8FD0C-89A4-4AF4-A229-93753AF7A6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3748" y="5913969"/>
                  <a:ext cx="2576330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90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1482 L -0.34935 0.40764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74" y="2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0037 L 0.10612 0.22454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1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6" grpId="1"/>
      <p:bldP spid="7" grpId="0"/>
      <p:bldP spid="8" grpId="0"/>
      <p:bldP spid="9" grpId="0"/>
      <p:bldP spid="10" grpId="0"/>
      <p:bldP spid="11" grpId="0"/>
      <p:bldP spid="26" grpId="0"/>
      <p:bldP spid="12" grpId="0"/>
      <p:bldP spid="24" grpId="0"/>
      <p:bldP spid="25" grpId="0" animBg="1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93751F0-19D9-46AC-B3D7-A316394E35E4}"/>
              </a:ext>
            </a:extLst>
          </p:cNvPr>
          <p:cNvGrpSpPr/>
          <p:nvPr/>
        </p:nvGrpSpPr>
        <p:grpSpPr>
          <a:xfrm>
            <a:off x="3809195" y="4281468"/>
            <a:ext cx="4298654" cy="2392083"/>
            <a:chOff x="3809195" y="4281468"/>
            <a:chExt cx="429865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77C07FD-6722-4E61-BF7D-24CE3ADC4E1C}"/>
                    </a:ext>
                  </a:extLst>
                </p:cNvPr>
                <p:cNvSpPr/>
                <p:nvPr/>
              </p:nvSpPr>
              <p:spPr>
                <a:xfrm>
                  <a:off x="4223482" y="4281468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77C07FD-6722-4E61-BF7D-24CE3ADC4E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3482" y="4281468"/>
                  <a:ext cx="388436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692D886-90DA-4A8E-901F-F41874A6C775}"/>
                </a:ext>
              </a:extLst>
            </p:cNvPr>
            <p:cNvCxnSpPr/>
            <p:nvPr/>
          </p:nvCxnSpPr>
          <p:spPr>
            <a:xfrm>
              <a:off x="6969472" y="4785411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7F94DED-E5AE-4D06-BB8D-B184B0127CC0}"/>
                    </a:ext>
                  </a:extLst>
                </p:cNvPr>
                <p:cNvSpPr/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−1 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7F94DED-E5AE-4D06-BB8D-B184B0127C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62865DC-2D04-436E-9024-05EB0294022E}"/>
                    </a:ext>
                  </a:extLst>
                </p:cNvPr>
                <p:cNvSpPr/>
                <p:nvPr/>
              </p:nvSpPr>
              <p:spPr>
                <a:xfrm>
                  <a:off x="3809195" y="5157851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62865DC-2D04-436E-9024-05EB029402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9195" y="5157851"/>
                  <a:ext cx="856661" cy="7112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8E00BA6-1612-4D46-9289-286C0B59478F}"/>
                    </a:ext>
                  </a:extLst>
                </p:cNvPr>
                <p:cNvSpPr/>
                <p:nvPr/>
              </p:nvSpPr>
              <p:spPr>
                <a:xfrm>
                  <a:off x="7037329" y="471210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8E00BA6-1612-4D46-9289-286C0B5947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7329" y="4712103"/>
                  <a:ext cx="717113" cy="468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40EB058-6E9E-4E74-B9CF-3520714FC42E}"/>
              </a:ext>
            </a:extLst>
          </p:cNvPr>
          <p:cNvGrpSpPr/>
          <p:nvPr/>
        </p:nvGrpSpPr>
        <p:grpSpPr>
          <a:xfrm>
            <a:off x="3798629" y="2361716"/>
            <a:ext cx="4298654" cy="2392083"/>
            <a:chOff x="3254102" y="2361716"/>
            <a:chExt cx="429865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1BBE511-35D3-4BFB-B8E1-BB6507F1DFF2}"/>
                    </a:ext>
                  </a:extLst>
                </p:cNvPr>
                <p:cNvSpPr/>
                <p:nvPr/>
              </p:nvSpPr>
              <p:spPr>
                <a:xfrm>
                  <a:off x="3668389" y="2361716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1BBE511-35D3-4BFB-B8E1-BB6507F1DF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389" y="2361716"/>
                  <a:ext cx="3884367" cy="23920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167681A-6530-4648-9959-211261477268}"/>
                </a:ext>
              </a:extLst>
            </p:cNvPr>
            <p:cNvCxnSpPr/>
            <p:nvPr/>
          </p:nvCxnSpPr>
          <p:spPr>
            <a:xfrm>
              <a:off x="6414379" y="2865659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C00507D-0186-4061-ABBE-3204DD03E05E}"/>
                    </a:ext>
                  </a:extLst>
                </p:cNvPr>
                <p:cNvSpPr/>
                <p:nvPr/>
              </p:nvSpPr>
              <p:spPr>
                <a:xfrm>
                  <a:off x="3676143" y="3852591"/>
                  <a:ext cx="273823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2060"/>
                      </a:solidFill>
                    </a:rPr>
                    <a:t>    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−7      1    −2</m:t>
                      </m:r>
                    </m:oMath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C00507D-0186-4061-ABBE-3204DD03E0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6143" y="3852591"/>
                  <a:ext cx="2738231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D243175-AE3C-497E-B0BC-295475C703A0}"/>
                    </a:ext>
                  </a:extLst>
                </p:cNvPr>
                <p:cNvSpPr/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D243175-AE3C-497E-B0BC-295475C703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6FB5486-2B41-492E-9203-2029A9B5BBCA}"/>
                    </a:ext>
                  </a:extLst>
                </p:cNvPr>
                <p:cNvSpPr/>
                <p:nvPr/>
              </p:nvSpPr>
              <p:spPr>
                <a:xfrm>
                  <a:off x="6490636" y="384578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6FB5486-2B41-492E-9203-2029A9B5BB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0636" y="3845789"/>
                  <a:ext cx="717113" cy="468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09A789-E87D-4DAD-A88C-EBB75B4721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09A789-E87D-4DAD-A88C-EBB75B472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0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87A4255-F9FB-4C00-8796-5067A0431073}"/>
              </a:ext>
            </a:extLst>
          </p:cNvPr>
          <p:cNvSpPr/>
          <p:nvPr/>
        </p:nvSpPr>
        <p:spPr>
          <a:xfrm>
            <a:off x="952091" y="1406262"/>
            <a:ext cx="1560652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Consider, </a:t>
            </a:r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28E9275E-8F9A-49BD-8EE7-3EF7CB1FC1F0}"/>
              </a:ext>
            </a:extLst>
          </p:cNvPr>
          <p:cNvSpPr/>
          <p:nvPr/>
        </p:nvSpPr>
        <p:spPr>
          <a:xfrm>
            <a:off x="307536" y="1482372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8473CD-B516-4A95-AB83-9F29850D568C}"/>
                  </a:ext>
                </a:extLst>
              </p:cNvPr>
              <p:cNvSpPr/>
              <p:nvPr/>
            </p:nvSpPr>
            <p:spPr>
              <a:xfrm>
                <a:off x="2228805" y="442093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8473CD-B516-4A95-AB83-9F29850D5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805" y="442093"/>
                <a:ext cx="3884367" cy="23920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DE5071-BF3E-4E61-9362-9A358E5A138A}"/>
              </a:ext>
            </a:extLst>
          </p:cNvPr>
          <p:cNvCxnSpPr/>
          <p:nvPr/>
        </p:nvCxnSpPr>
        <p:spPr>
          <a:xfrm>
            <a:off x="4974795" y="946036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EE623-7C7B-4EE5-AD1C-115C70EEA5C4}"/>
              </a:ext>
            </a:extLst>
          </p:cNvPr>
          <p:cNvGrpSpPr/>
          <p:nvPr/>
        </p:nvGrpSpPr>
        <p:grpSpPr>
          <a:xfrm>
            <a:off x="5026352" y="909088"/>
            <a:ext cx="722935" cy="1496233"/>
            <a:chOff x="3668692" y="4828737"/>
            <a:chExt cx="722935" cy="1496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0B6ED90-7370-4ACC-AE2C-6E0C7622FDFB}"/>
                    </a:ext>
                  </a:extLst>
                </p:cNvPr>
                <p:cNvSpPr/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0B6ED90-7370-4ACC-AE2C-6E0C7622FD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3A40BD5-2DC1-490A-989E-D4BB90DD75CE}"/>
                    </a:ext>
                  </a:extLst>
                </p:cNvPr>
                <p:cNvSpPr/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3A40BD5-2DC1-490A-989E-D4BB90DD75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81996FC-DDD9-4ACB-9D4D-240DDE907C39}"/>
                    </a:ext>
                  </a:extLst>
                </p:cNvPr>
                <p:cNvSpPr/>
                <p:nvPr/>
              </p:nvSpPr>
              <p:spPr>
                <a:xfrm>
                  <a:off x="3674514" y="585697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81996FC-DDD9-4ACB-9D4D-240DDE907C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514" y="5856970"/>
                  <a:ext cx="717113" cy="468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7B48D5-BF6A-4D16-8441-0C51E77455F8}"/>
              </a:ext>
            </a:extLst>
          </p:cNvPr>
          <p:cNvGrpSpPr/>
          <p:nvPr/>
        </p:nvGrpSpPr>
        <p:grpSpPr>
          <a:xfrm>
            <a:off x="2402087" y="920081"/>
            <a:ext cx="2576330" cy="1564223"/>
            <a:chOff x="3853748" y="4872966"/>
            <a:chExt cx="2576330" cy="15642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2779E16-A202-40F6-8572-4E2337148A95}"/>
                    </a:ext>
                  </a:extLst>
                </p:cNvPr>
                <p:cNvSpPr/>
                <p:nvPr/>
              </p:nvSpPr>
              <p:spPr>
                <a:xfrm>
                  <a:off x="3937673" y="5401091"/>
                  <a:ext cx="249240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−1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2779E16-A202-40F6-8572-4E2337148A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673" y="5401091"/>
                  <a:ext cx="2492405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E2CC82F-C471-4533-982C-9C34CB8BAE9D}"/>
                    </a:ext>
                  </a:extLst>
                </p:cNvPr>
                <p:cNvSpPr/>
                <p:nvPr/>
              </p:nvSpPr>
              <p:spPr>
                <a:xfrm>
                  <a:off x="4249735" y="4872966"/>
                  <a:ext cx="207544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E2CC82F-C471-4533-982C-9C34CB8BAE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72966"/>
                  <a:ext cx="2075440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5C8FD0C-89A4-4AF4-A229-93753AF7A6E2}"/>
                    </a:ext>
                  </a:extLst>
                </p:cNvPr>
                <p:cNvSpPr/>
                <p:nvPr/>
              </p:nvSpPr>
              <p:spPr>
                <a:xfrm>
                  <a:off x="3853748" y="5913969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−7       1    −2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5C8FD0C-89A4-4AF4-A229-93753AF7A6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3748" y="5913969"/>
                  <a:ext cx="2576330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A2FF654-7474-4941-A8CC-8B9B5FB2E967}"/>
              </a:ext>
            </a:extLst>
          </p:cNvPr>
          <p:cNvGrpSpPr/>
          <p:nvPr/>
        </p:nvGrpSpPr>
        <p:grpSpPr>
          <a:xfrm>
            <a:off x="1763211" y="3340176"/>
            <a:ext cx="2310274" cy="573626"/>
            <a:chOff x="656861" y="3354654"/>
            <a:chExt cx="2310274" cy="573626"/>
          </a:xfrm>
        </p:grpSpPr>
        <p:sp>
          <p:nvSpPr>
            <p:cNvPr id="18" name="Content Placeholder 4">
              <a:extLst>
                <a:ext uri="{FF2B5EF4-FFF2-40B4-BE49-F238E27FC236}">
                  <a16:creationId xmlns:a16="http://schemas.microsoft.com/office/drawing/2014/main" id="{C1BAB333-AE9F-41BC-AABE-EF9275BB4662}"/>
                </a:ext>
              </a:extLst>
            </p:cNvPr>
            <p:cNvSpPr txBox="1">
              <a:spLocks/>
            </p:cNvSpPr>
            <p:nvPr/>
          </p:nvSpPr>
          <p:spPr>
            <a:xfrm>
              <a:off x="656861" y="3370136"/>
              <a:ext cx="1444179" cy="54448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rgbClr val="002060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ontent Placeholder 4">
                  <a:extLst>
                    <a:ext uri="{FF2B5EF4-FFF2-40B4-BE49-F238E27FC236}">
                      <a16:creationId xmlns:a16="http://schemas.microsoft.com/office/drawing/2014/main" id="{1ACD4F60-A012-456A-9D97-530FECA021A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65051" y="3354654"/>
                  <a:ext cx="1102084" cy="57362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Content Placeholder 4">
                  <a:extLst>
                    <a:ext uri="{FF2B5EF4-FFF2-40B4-BE49-F238E27FC236}">
                      <a16:creationId xmlns:a16="http://schemas.microsoft.com/office/drawing/2014/main" id="{1ACD4F60-A012-456A-9D97-530FECA02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051" y="3354654"/>
                  <a:ext cx="1102084" cy="57362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122E312-6647-46E7-9635-86320EC7A907}"/>
              </a:ext>
            </a:extLst>
          </p:cNvPr>
          <p:cNvGrpSpPr/>
          <p:nvPr/>
        </p:nvGrpSpPr>
        <p:grpSpPr>
          <a:xfrm>
            <a:off x="4434122" y="2765993"/>
            <a:ext cx="3289205" cy="523220"/>
            <a:chOff x="3910144" y="2765993"/>
            <a:chExt cx="3289205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EB72EFE-B545-4255-B322-E0D2B6523D3F}"/>
                    </a:ext>
                  </a:extLst>
                </p:cNvPr>
                <p:cNvSpPr/>
                <p:nvPr/>
              </p:nvSpPr>
              <p:spPr>
                <a:xfrm>
                  <a:off x="3910144" y="2765993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−1 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EB72EFE-B545-4255-B322-E0D2B6523D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0144" y="2765993"/>
                  <a:ext cx="2336967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AB80403-A387-4D8F-9E1F-F53D566BFA95}"/>
                    </a:ext>
                  </a:extLst>
                </p:cNvPr>
                <p:cNvSpPr/>
                <p:nvPr/>
              </p:nvSpPr>
              <p:spPr>
                <a:xfrm>
                  <a:off x="6482236" y="279235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AB80403-A387-4D8F-9E1F-F53D566BFA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2236" y="2792351"/>
                  <a:ext cx="717113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10502AA-C0D1-4AE3-8D42-F50B5579CC40}"/>
              </a:ext>
            </a:extLst>
          </p:cNvPr>
          <p:cNvGrpSpPr/>
          <p:nvPr/>
        </p:nvGrpSpPr>
        <p:grpSpPr>
          <a:xfrm>
            <a:off x="4655290" y="3291460"/>
            <a:ext cx="3080889" cy="523220"/>
            <a:chOff x="4194798" y="3291460"/>
            <a:chExt cx="300712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B3F4117-24BA-4159-A65D-10751CF1B8D6}"/>
                    </a:ext>
                  </a:extLst>
                </p:cNvPr>
                <p:cNvSpPr/>
                <p:nvPr/>
              </p:nvSpPr>
              <p:spPr>
                <a:xfrm>
                  <a:off x="4194798" y="3291460"/>
                  <a:ext cx="210241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B3F4117-24BA-4159-A65D-10751CF1B8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4798" y="3291460"/>
                  <a:ext cx="2102418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0C05BD2-4AA5-4BD9-8644-9C08D705576B}"/>
                    </a:ext>
                  </a:extLst>
                </p:cNvPr>
                <p:cNvSpPr/>
                <p:nvPr/>
              </p:nvSpPr>
              <p:spPr>
                <a:xfrm>
                  <a:off x="6484814" y="330168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0C05BD2-4AA5-4BD9-8644-9C08D70557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814" y="3301686"/>
                  <a:ext cx="717113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45F7C66-537B-4F59-82E7-41BCE6D635F2}"/>
              </a:ext>
            </a:extLst>
          </p:cNvPr>
          <p:cNvSpPr/>
          <p:nvPr/>
        </p:nvSpPr>
        <p:spPr>
          <a:xfrm>
            <a:off x="4679718" y="2843813"/>
            <a:ext cx="428294" cy="38464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CAAB625-4BB5-4703-AADD-0631A8132043}"/>
              </a:ext>
            </a:extLst>
          </p:cNvPr>
          <p:cNvSpPr/>
          <p:nvPr/>
        </p:nvSpPr>
        <p:spPr>
          <a:xfrm>
            <a:off x="4691634" y="3371330"/>
            <a:ext cx="428294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79510D5-3F2A-44A8-B393-AE99AD6FA65F}"/>
              </a:ext>
            </a:extLst>
          </p:cNvPr>
          <p:cNvGrpSpPr/>
          <p:nvPr/>
        </p:nvGrpSpPr>
        <p:grpSpPr>
          <a:xfrm>
            <a:off x="4722181" y="5211212"/>
            <a:ext cx="3034839" cy="523220"/>
            <a:chOff x="4722181" y="5211212"/>
            <a:chExt cx="303483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7842F84-0755-46DA-8E7D-B79783F09E90}"/>
                    </a:ext>
                  </a:extLst>
                </p:cNvPr>
                <p:cNvSpPr/>
                <p:nvPr/>
              </p:nvSpPr>
              <p:spPr>
                <a:xfrm>
                  <a:off x="4722181" y="5211212"/>
                  <a:ext cx="207544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7842F84-0755-46DA-8E7D-B79783F09E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181" y="5211212"/>
                  <a:ext cx="2075440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B19DA7F-137C-45B6-83D6-2543619AD88C}"/>
                    </a:ext>
                  </a:extLst>
                </p:cNvPr>
                <p:cNvSpPr/>
                <p:nvPr/>
              </p:nvSpPr>
              <p:spPr>
                <a:xfrm>
                  <a:off x="7039907" y="522143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B19DA7F-137C-45B6-83D6-2543619AD8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907" y="5221438"/>
                  <a:ext cx="717113" cy="468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25FA75-EE9F-4BDB-B890-7B9C9CF37486}"/>
              </a:ext>
            </a:extLst>
          </p:cNvPr>
          <p:cNvGrpSpPr/>
          <p:nvPr/>
        </p:nvGrpSpPr>
        <p:grpSpPr>
          <a:xfrm>
            <a:off x="4507289" y="5737931"/>
            <a:ext cx="3255553" cy="523220"/>
            <a:chOff x="4507289" y="5737931"/>
            <a:chExt cx="3255553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5CB33EA-C518-426F-A94C-5C6BC75F9B25}"/>
                    </a:ext>
                  </a:extLst>
                </p:cNvPr>
                <p:cNvSpPr/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5CB33EA-C518-426F-A94C-5C6BC75F9B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240922A-6A84-413E-99F7-DF01ED25CAAC}"/>
                    </a:ext>
                  </a:extLst>
                </p:cNvPr>
                <p:cNvSpPr/>
                <p:nvPr/>
              </p:nvSpPr>
              <p:spPr>
                <a:xfrm>
                  <a:off x="4507289" y="5737931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−6  −2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240922A-6A84-413E-99F7-DF01ED25CA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7289" y="5737931"/>
                  <a:ext cx="2336967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6F2E09E-46AA-4370-ADB3-2F23B72645E0}"/>
              </a:ext>
            </a:extLst>
          </p:cNvPr>
          <p:cNvSpPr/>
          <p:nvPr/>
        </p:nvSpPr>
        <p:spPr>
          <a:xfrm>
            <a:off x="4672256" y="3913802"/>
            <a:ext cx="568621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005F38-1A93-4EBB-A247-4621028078BE}"/>
              </a:ext>
            </a:extLst>
          </p:cNvPr>
          <p:cNvGrpSpPr/>
          <p:nvPr/>
        </p:nvGrpSpPr>
        <p:grpSpPr>
          <a:xfrm>
            <a:off x="1118115" y="5063934"/>
            <a:ext cx="2236526" cy="1035677"/>
            <a:chOff x="881813" y="5063934"/>
            <a:chExt cx="2236526" cy="1035677"/>
          </a:xfrm>
        </p:grpSpPr>
        <p:sp>
          <p:nvSpPr>
            <p:cNvPr id="59" name="Content Placeholder 4">
              <a:extLst>
                <a:ext uri="{FF2B5EF4-FFF2-40B4-BE49-F238E27FC236}">
                  <a16:creationId xmlns:a16="http://schemas.microsoft.com/office/drawing/2014/main" id="{EBC7D809-C0DF-4ADE-A456-5BEEF771DA9B}"/>
                </a:ext>
              </a:extLst>
            </p:cNvPr>
            <p:cNvSpPr txBox="1">
              <a:spLocks/>
            </p:cNvSpPr>
            <p:nvPr/>
          </p:nvSpPr>
          <p:spPr>
            <a:xfrm>
              <a:off x="1316944" y="5063934"/>
              <a:ext cx="1801395" cy="63405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rgbClr val="002060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4">
                  <a:extLst>
                    <a:ext uri="{FF2B5EF4-FFF2-40B4-BE49-F238E27FC236}">
                      <a16:creationId xmlns:a16="http://schemas.microsoft.com/office/drawing/2014/main" id="{E44D6FCF-9438-46EA-8BD1-A1738999EA3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1813" y="5525985"/>
                  <a:ext cx="1643088" cy="57362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  <m:d>
                          <m:d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Content Placeholder 4">
                  <a:extLst>
                    <a:ext uri="{FF2B5EF4-FFF2-40B4-BE49-F238E27FC236}">
                      <a16:creationId xmlns:a16="http://schemas.microsoft.com/office/drawing/2014/main" id="{E44D6FCF-9438-46EA-8BD1-A1738999E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813" y="5525985"/>
                  <a:ext cx="1643088" cy="573626"/>
                </a:xfrm>
                <a:prstGeom prst="rect">
                  <a:avLst/>
                </a:prstGeom>
                <a:blipFill>
                  <a:blip r:embed="rId29"/>
                  <a:stretch>
                    <a:fillRect l="-3346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ontent Placeholder 4">
                <a:extLst>
                  <a:ext uri="{FF2B5EF4-FFF2-40B4-BE49-F238E27FC236}">
                    <a16:creationId xmlns:a16="http://schemas.microsoft.com/office/drawing/2014/main" id="{FDB58243-4DF6-48F9-83C2-A1F6E531B3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6550" y="5525985"/>
                <a:ext cx="1571080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Content Placeholder 4">
                <a:extLst>
                  <a:ext uri="{FF2B5EF4-FFF2-40B4-BE49-F238E27FC236}">
                    <a16:creationId xmlns:a16="http://schemas.microsoft.com/office/drawing/2014/main" id="{FDB58243-4DF6-48F9-83C2-A1F6E531B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550" y="5525985"/>
                <a:ext cx="1571080" cy="573626"/>
              </a:xfrm>
              <a:prstGeom prst="rect">
                <a:avLst/>
              </a:prstGeom>
              <a:blipFill>
                <a:blip r:embed="rId30"/>
                <a:stretch>
                  <a:fillRect b="-1052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78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51" grpId="0" animBg="1"/>
      <p:bldP spid="51" grpId="1" animBg="1"/>
      <p:bldP spid="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7E67E5C-4BD7-4CB1-92D0-C710B6B463E5}"/>
              </a:ext>
            </a:extLst>
          </p:cNvPr>
          <p:cNvGrpSpPr/>
          <p:nvPr/>
        </p:nvGrpSpPr>
        <p:grpSpPr>
          <a:xfrm>
            <a:off x="4444401" y="3098100"/>
            <a:ext cx="3508108" cy="901785"/>
            <a:chOff x="4973585" y="3402607"/>
            <a:chExt cx="3010979" cy="9017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B531310-DB0D-4AF3-AEF4-3F5C625C6C77}"/>
                    </a:ext>
                  </a:extLst>
                </p:cNvPr>
                <p:cNvSpPr/>
                <p:nvPr/>
              </p:nvSpPr>
              <p:spPr>
                <a:xfrm>
                  <a:off x="4973585" y="3402607"/>
                  <a:ext cx="2336964" cy="9017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B531310-DB0D-4AF3-AEF4-3F5C625C6C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3585" y="3402607"/>
                  <a:ext cx="2336964" cy="90178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C7D1153-6000-4EC6-B882-3C9AC4BBC534}"/>
                    </a:ext>
                  </a:extLst>
                </p:cNvPr>
                <p:cNvSpPr/>
                <p:nvPr/>
              </p:nvSpPr>
              <p:spPr>
                <a:xfrm>
                  <a:off x="7267451" y="360074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C7D1153-6000-4EC6-B882-3C9AC4BBC5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451" y="3600748"/>
                  <a:ext cx="717113" cy="468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52AFB62-541B-4D37-B980-BFD24AD8241F}"/>
              </a:ext>
            </a:extLst>
          </p:cNvPr>
          <p:cNvGrpSpPr/>
          <p:nvPr/>
        </p:nvGrpSpPr>
        <p:grpSpPr>
          <a:xfrm>
            <a:off x="3967658" y="4124302"/>
            <a:ext cx="4298654" cy="2512803"/>
            <a:chOff x="3967658" y="4124302"/>
            <a:chExt cx="4298654" cy="251280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78C7E35-C910-4152-9F54-6F2D5932DCB3}"/>
                </a:ext>
              </a:extLst>
            </p:cNvPr>
            <p:cNvGrpSpPr/>
            <p:nvPr/>
          </p:nvGrpSpPr>
          <p:grpSpPr>
            <a:xfrm>
              <a:off x="3967658" y="4124302"/>
              <a:ext cx="4298654" cy="2512803"/>
              <a:chOff x="3967658" y="4124302"/>
              <a:chExt cx="4298654" cy="2512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1ABFEF0F-149B-4F5D-8416-F6E070F26066}"/>
                      </a:ext>
                    </a:extLst>
                  </p:cNvPr>
                  <p:cNvSpPr/>
                  <p:nvPr/>
                </p:nvSpPr>
                <p:spPr>
                  <a:xfrm>
                    <a:off x="4381945" y="4124302"/>
                    <a:ext cx="3884367" cy="2512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>
                                      <m: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/>
                                    <m:e>
                                      <m:eqArr>
                                        <m:eqArrPr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/>
                                      </m:eqArr>
                                    </m:e>
                                  </m:mr>
                                </m:m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1ABFEF0F-149B-4F5D-8416-F6E070F260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81945" y="4124302"/>
                    <a:ext cx="3884367" cy="2512803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6C4A9B33-81F0-4D29-A2F6-8C71FA13A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3565" y="4563996"/>
                <a:ext cx="16561" cy="18000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DECED860-1362-45C1-AAEA-833A2854E7E5}"/>
                      </a:ext>
                    </a:extLst>
                  </p:cNvPr>
                  <p:cNvSpPr/>
                  <p:nvPr/>
                </p:nvSpPr>
                <p:spPr>
                  <a:xfrm>
                    <a:off x="4585063" y="4528580"/>
                    <a:ext cx="233696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  −1       0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DECED860-1362-45C1-AAEA-833A2854E7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5063" y="4528580"/>
                    <a:ext cx="2336967" cy="523220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405B4007-2ECB-4935-AF17-7F5F49CA8113}"/>
                      </a:ext>
                    </a:extLst>
                  </p:cNvPr>
                  <p:cNvSpPr/>
                  <p:nvPr/>
                </p:nvSpPr>
                <p:spPr>
                  <a:xfrm>
                    <a:off x="3967658" y="5000686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405B4007-2ECB-4935-AF17-7F5F49CA81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7658" y="5000686"/>
                    <a:ext cx="856661" cy="711201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1C000B87-48AE-4E99-9501-3464D6B4776B}"/>
                      </a:ext>
                    </a:extLst>
                  </p:cNvPr>
                  <p:cNvSpPr/>
                  <p:nvPr/>
                </p:nvSpPr>
                <p:spPr>
                  <a:xfrm>
                    <a:off x="7195792" y="4554938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1C000B87-48AE-4E99-9501-3464D6B477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5792" y="4554938"/>
                    <a:ext cx="717113" cy="468000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0E6D63C8-EA10-46C7-90A8-B68368A87A44}"/>
                    </a:ext>
                  </a:extLst>
                </p:cNvPr>
                <p:cNvSpPr/>
                <p:nvPr/>
              </p:nvSpPr>
              <p:spPr>
                <a:xfrm>
                  <a:off x="4600265" y="5024265"/>
                  <a:ext cx="2582942" cy="9017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0E6D63C8-EA10-46C7-90A8-B68368A87A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0265" y="5024265"/>
                  <a:ext cx="2582942" cy="90178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80404794-0D85-46E2-ADEE-1D3BE8D31409}"/>
                    </a:ext>
                  </a:extLst>
                </p:cNvPr>
                <p:cNvSpPr/>
                <p:nvPr/>
              </p:nvSpPr>
              <p:spPr>
                <a:xfrm>
                  <a:off x="7198370" y="525948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80404794-0D85-46E2-ADEE-1D3BE8D314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370" y="5259482"/>
                  <a:ext cx="717113" cy="46800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4AAE6BA-9571-4851-AB06-4F69794845EC}"/>
              </a:ext>
            </a:extLst>
          </p:cNvPr>
          <p:cNvGrpSpPr/>
          <p:nvPr/>
        </p:nvGrpSpPr>
        <p:grpSpPr>
          <a:xfrm>
            <a:off x="3954974" y="2215868"/>
            <a:ext cx="4266214" cy="2571811"/>
            <a:chOff x="3954974" y="2215868"/>
            <a:chExt cx="4266214" cy="257181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8C76B1A-B68B-43C5-BF41-34980C1C7167}"/>
                </a:ext>
              </a:extLst>
            </p:cNvPr>
            <p:cNvGrpSpPr/>
            <p:nvPr/>
          </p:nvGrpSpPr>
          <p:grpSpPr>
            <a:xfrm>
              <a:off x="3954974" y="2215868"/>
              <a:ext cx="4266214" cy="2571811"/>
              <a:chOff x="3954974" y="2215868"/>
              <a:chExt cx="4266214" cy="25718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EEC5D1D-5512-4BD4-8FD5-5A48238007BB}"/>
                      </a:ext>
                    </a:extLst>
                  </p:cNvPr>
                  <p:cNvSpPr/>
                  <p:nvPr/>
                </p:nvSpPr>
                <p:spPr>
                  <a:xfrm>
                    <a:off x="4390604" y="2215868"/>
                    <a:ext cx="3830584" cy="25718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EEC5D1D-5512-4BD4-8FD5-5A48238007B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0604" y="2215868"/>
                    <a:ext cx="3830584" cy="2571811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6BA5066-A57A-4AF4-966D-3BC857D95E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4402" y="2756698"/>
                <a:ext cx="8721" cy="155203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2C6C99EE-87CD-41AA-BD70-F8085EABD577}"/>
                      </a:ext>
                    </a:extLst>
                  </p:cNvPr>
                  <p:cNvSpPr/>
                  <p:nvPr/>
                </p:nvSpPr>
                <p:spPr>
                  <a:xfrm>
                    <a:off x="4572379" y="2622716"/>
                    <a:ext cx="233696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  −1       0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2C6C99EE-87CD-41AA-BD70-F8085EABD5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2379" y="2622716"/>
                    <a:ext cx="2336967" cy="523220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A2611F-2623-4558-B049-E4F3E1C168DD}"/>
                      </a:ext>
                    </a:extLst>
                  </p:cNvPr>
                  <p:cNvSpPr/>
                  <p:nvPr/>
                </p:nvSpPr>
                <p:spPr>
                  <a:xfrm>
                    <a:off x="3954974" y="3094822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A2611F-2623-4558-B049-E4F3E1C168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54974" y="3094822"/>
                    <a:ext cx="856661" cy="711201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A4780695-30D3-48E6-8939-837E90AB80EF}"/>
                      </a:ext>
                    </a:extLst>
                  </p:cNvPr>
                  <p:cNvSpPr/>
                  <p:nvPr/>
                </p:nvSpPr>
                <p:spPr>
                  <a:xfrm>
                    <a:off x="7183108" y="2649074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A4780695-30D3-48E6-8939-837E90AB80E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3108" y="2649074"/>
                    <a:ext cx="717113" cy="468000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8C35E9A-5437-473C-A593-0E500AB1D9EE}"/>
                </a:ext>
              </a:extLst>
            </p:cNvPr>
            <p:cNvGrpSpPr/>
            <p:nvPr/>
          </p:nvGrpSpPr>
          <p:grpSpPr>
            <a:xfrm>
              <a:off x="4597901" y="3940003"/>
              <a:ext cx="3302320" cy="529041"/>
              <a:chOff x="4460522" y="6001844"/>
              <a:chExt cx="3302320" cy="5290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8B561BBB-68A2-4647-A3B7-03A2EEBAFDE6}"/>
                      </a:ext>
                    </a:extLst>
                  </p:cNvPr>
                  <p:cNvSpPr/>
                  <p:nvPr/>
                </p:nvSpPr>
                <p:spPr>
                  <a:xfrm>
                    <a:off x="7045729" y="6001844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8B561BBB-68A2-4647-A3B7-03A2EEBAFDE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5729" y="6001844"/>
                    <a:ext cx="717113" cy="46800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E42D78FB-A002-4633-8A75-94381F0DC7EE}"/>
                      </a:ext>
                    </a:extLst>
                  </p:cNvPr>
                  <p:cNvSpPr/>
                  <p:nvPr/>
                </p:nvSpPr>
                <p:spPr>
                  <a:xfrm>
                    <a:off x="4460522" y="6007665"/>
                    <a:ext cx="233696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  −6   −2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E42D78FB-A002-4633-8A75-94381F0DC7E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0522" y="6007665"/>
                    <a:ext cx="2336967" cy="52322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678B28-22A7-4FAC-92C6-280F0515E9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678B28-22A7-4FAC-92C6-280F0515E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9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E0E996B-F9DD-4264-B70C-73EB26FB4F9E}"/>
              </a:ext>
            </a:extLst>
          </p:cNvPr>
          <p:cNvGrpSpPr/>
          <p:nvPr/>
        </p:nvGrpSpPr>
        <p:grpSpPr>
          <a:xfrm>
            <a:off x="3946673" y="495078"/>
            <a:ext cx="4298654" cy="2392083"/>
            <a:chOff x="3809195" y="4281468"/>
            <a:chExt cx="429865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E9332F0-D72E-4121-83FE-7BB37F1F6536}"/>
                    </a:ext>
                  </a:extLst>
                </p:cNvPr>
                <p:cNvSpPr/>
                <p:nvPr/>
              </p:nvSpPr>
              <p:spPr>
                <a:xfrm>
                  <a:off x="4223482" y="4281468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E9332F0-D72E-4121-83FE-7BB37F1F65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3482" y="4281468"/>
                  <a:ext cx="3884367" cy="23920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14B06A-AC6E-483B-B67B-ECFD3B02666D}"/>
                </a:ext>
              </a:extLst>
            </p:cNvPr>
            <p:cNvCxnSpPr/>
            <p:nvPr/>
          </p:nvCxnSpPr>
          <p:spPr>
            <a:xfrm>
              <a:off x="6969472" y="4785411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A20E8B6-DDE1-4BE2-9479-D9525A42C7AA}"/>
                    </a:ext>
                  </a:extLst>
                </p:cNvPr>
                <p:cNvSpPr/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−1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A20E8B6-DDE1-4BE2-9479-D9525A42C7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05CE82C-9B1D-4D7F-8FBA-B13B778857EA}"/>
                    </a:ext>
                  </a:extLst>
                </p:cNvPr>
                <p:cNvSpPr/>
                <p:nvPr/>
              </p:nvSpPr>
              <p:spPr>
                <a:xfrm>
                  <a:off x="3809195" y="5157851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05CE82C-9B1D-4D7F-8FBA-B13B778857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9195" y="5157851"/>
                  <a:ext cx="856661" cy="7112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104EC40-B70C-42A8-8178-B1B13FE1057A}"/>
                    </a:ext>
                  </a:extLst>
                </p:cNvPr>
                <p:cNvSpPr/>
                <p:nvPr/>
              </p:nvSpPr>
              <p:spPr>
                <a:xfrm>
                  <a:off x="7037329" y="471210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104EC40-B70C-42A8-8178-B1B13FE105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7329" y="4712103"/>
                  <a:ext cx="717113" cy="468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DCD20A0-E471-4DE4-B3B6-FCE33C07BDBC}"/>
              </a:ext>
            </a:extLst>
          </p:cNvPr>
          <p:cNvGrpSpPr/>
          <p:nvPr/>
        </p:nvGrpSpPr>
        <p:grpSpPr>
          <a:xfrm>
            <a:off x="1344145" y="1283044"/>
            <a:ext cx="2919789" cy="1035677"/>
            <a:chOff x="830444" y="1241948"/>
            <a:chExt cx="2919789" cy="1035677"/>
          </a:xfrm>
        </p:grpSpPr>
        <p:sp>
          <p:nvSpPr>
            <p:cNvPr id="12" name="Content Placeholder 4">
              <a:extLst>
                <a:ext uri="{FF2B5EF4-FFF2-40B4-BE49-F238E27FC236}">
                  <a16:creationId xmlns:a16="http://schemas.microsoft.com/office/drawing/2014/main" id="{F3333EA5-564D-410B-97DC-5F5B46C38EDE}"/>
                </a:ext>
              </a:extLst>
            </p:cNvPr>
            <p:cNvSpPr txBox="1">
              <a:spLocks/>
            </p:cNvSpPr>
            <p:nvPr/>
          </p:nvSpPr>
          <p:spPr>
            <a:xfrm>
              <a:off x="1265575" y="1241948"/>
              <a:ext cx="1801395" cy="63405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rgbClr val="002060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4">
                  <a:extLst>
                    <a:ext uri="{FF2B5EF4-FFF2-40B4-BE49-F238E27FC236}">
                      <a16:creationId xmlns:a16="http://schemas.microsoft.com/office/drawing/2014/main" id="{009CF422-B96E-4B73-A04A-D3D1F8A3F26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0444" y="1703999"/>
                  <a:ext cx="1643088" cy="57362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  <m:d>
                          <m:d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ontent Placeholder 4">
                  <a:extLst>
                    <a:ext uri="{FF2B5EF4-FFF2-40B4-BE49-F238E27FC236}">
                      <a16:creationId xmlns:a16="http://schemas.microsoft.com/office/drawing/2014/main" id="{009CF422-B96E-4B73-A04A-D3D1F8A3F2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444" y="1703999"/>
                  <a:ext cx="1643088" cy="573626"/>
                </a:xfrm>
                <a:prstGeom prst="rect">
                  <a:avLst/>
                </a:prstGeom>
                <a:blipFill>
                  <a:blip r:embed="rId20"/>
                  <a:stretch>
                    <a:fillRect l="-3333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ontent Placeholder 4">
                  <a:extLst>
                    <a:ext uri="{FF2B5EF4-FFF2-40B4-BE49-F238E27FC236}">
                      <a16:creationId xmlns:a16="http://schemas.microsoft.com/office/drawing/2014/main" id="{38CE18FD-515B-49D7-B0A7-72DAF566B19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79153" y="1703999"/>
                  <a:ext cx="1571080" cy="57362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𝟏𝟑</m:t>
                            </m:r>
                          </m:sub>
                        </m:sSub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Content Placeholder 4">
                  <a:extLst>
                    <a:ext uri="{FF2B5EF4-FFF2-40B4-BE49-F238E27FC236}">
                      <a16:creationId xmlns:a16="http://schemas.microsoft.com/office/drawing/2014/main" id="{38CE18FD-515B-49D7-B0A7-72DAF566B1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9153" y="1703999"/>
                  <a:ext cx="1571080" cy="573626"/>
                </a:xfrm>
                <a:prstGeom prst="rect">
                  <a:avLst/>
                </a:prstGeom>
                <a:blipFill>
                  <a:blip r:embed="rId21"/>
                  <a:stretch>
                    <a:fillRect b="-10638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D95C17-2921-4DC1-8922-90AA51E12194}"/>
              </a:ext>
            </a:extLst>
          </p:cNvPr>
          <p:cNvGrpSpPr/>
          <p:nvPr/>
        </p:nvGrpSpPr>
        <p:grpSpPr>
          <a:xfrm>
            <a:off x="4859659" y="1424822"/>
            <a:ext cx="3034839" cy="523220"/>
            <a:chOff x="4722181" y="5211212"/>
            <a:chExt cx="303483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7BF2CFC-AEE4-4DEB-98C0-74AA7834D3F8}"/>
                    </a:ext>
                  </a:extLst>
                </p:cNvPr>
                <p:cNvSpPr/>
                <p:nvPr/>
              </p:nvSpPr>
              <p:spPr>
                <a:xfrm>
                  <a:off x="4722181" y="5211212"/>
                  <a:ext cx="215398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7BF2CFC-AEE4-4DEB-98C0-74AA7834D3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181" y="5211212"/>
                  <a:ext cx="2153987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4E401E4-ED7E-45A4-839E-D358ECC199B0}"/>
                    </a:ext>
                  </a:extLst>
                </p:cNvPr>
                <p:cNvSpPr/>
                <p:nvPr/>
              </p:nvSpPr>
              <p:spPr>
                <a:xfrm>
                  <a:off x="7039907" y="522143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4E401E4-ED7E-45A4-839E-D358ECC199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907" y="5221438"/>
                  <a:ext cx="717113" cy="468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4DCE6C-C1B7-4C60-B95D-B8A8E417F7FB}"/>
              </a:ext>
            </a:extLst>
          </p:cNvPr>
          <p:cNvGrpSpPr/>
          <p:nvPr/>
        </p:nvGrpSpPr>
        <p:grpSpPr>
          <a:xfrm>
            <a:off x="4644767" y="1951541"/>
            <a:ext cx="3255553" cy="523220"/>
            <a:chOff x="4507289" y="5737931"/>
            <a:chExt cx="3255553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9C183AB-4C8B-4D61-BD9E-F445F68F3BD3}"/>
                    </a:ext>
                  </a:extLst>
                </p:cNvPr>
                <p:cNvSpPr/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9C183AB-4C8B-4D61-BD9E-F445F68F3B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03783BA-9D78-4270-AD20-78BD66063093}"/>
                    </a:ext>
                  </a:extLst>
                </p:cNvPr>
                <p:cNvSpPr/>
                <p:nvPr/>
              </p:nvSpPr>
              <p:spPr>
                <a:xfrm>
                  <a:off x="4507289" y="5737931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−6  −2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03783BA-9D78-4270-AD20-78BD660630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7289" y="5737931"/>
                  <a:ext cx="2336967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799EDF3-0C05-4743-AD7B-AFD4F83ABBBC}"/>
              </a:ext>
            </a:extLst>
          </p:cNvPr>
          <p:cNvGrpSpPr/>
          <p:nvPr/>
        </p:nvGrpSpPr>
        <p:grpSpPr>
          <a:xfrm>
            <a:off x="1012584" y="2926668"/>
            <a:ext cx="3091046" cy="976670"/>
            <a:chOff x="611898" y="3265710"/>
            <a:chExt cx="3091046" cy="976670"/>
          </a:xfrm>
        </p:grpSpPr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45E8E7EB-7CEC-4960-AF56-13077D389A63}"/>
                </a:ext>
              </a:extLst>
            </p:cNvPr>
            <p:cNvSpPr txBox="1">
              <a:spLocks/>
            </p:cNvSpPr>
            <p:nvPr/>
          </p:nvSpPr>
          <p:spPr>
            <a:xfrm>
              <a:off x="611898" y="3440078"/>
              <a:ext cx="1801396" cy="61712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rgbClr val="002060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ontent Placeholder 4">
                  <a:extLst>
                    <a:ext uri="{FF2B5EF4-FFF2-40B4-BE49-F238E27FC236}">
                      <a16:creationId xmlns:a16="http://schemas.microsoft.com/office/drawing/2014/main" id="{D8453F2D-B834-4D26-9D39-039BC03FFB8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59856" y="3265710"/>
                  <a:ext cx="1643088" cy="976670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 b="1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IN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IN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IN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Content Placeholder 4">
                  <a:extLst>
                    <a:ext uri="{FF2B5EF4-FFF2-40B4-BE49-F238E27FC236}">
                      <a16:creationId xmlns:a16="http://schemas.microsoft.com/office/drawing/2014/main" id="{D8453F2D-B834-4D26-9D39-039BC03FF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9856" y="3265710"/>
                  <a:ext cx="1643088" cy="97667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4643CED-64E5-4998-888A-0962492C389A}"/>
              </a:ext>
            </a:extLst>
          </p:cNvPr>
          <p:cNvGrpSpPr/>
          <p:nvPr/>
        </p:nvGrpSpPr>
        <p:grpSpPr>
          <a:xfrm>
            <a:off x="4602715" y="5905122"/>
            <a:ext cx="3336168" cy="546211"/>
            <a:chOff x="4375304" y="6053218"/>
            <a:chExt cx="3336168" cy="5462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7CFC16A6-543E-49FC-ACBD-61BF266AEDDD}"/>
                    </a:ext>
                  </a:extLst>
                </p:cNvPr>
                <p:cNvSpPr/>
                <p:nvPr/>
              </p:nvSpPr>
              <p:spPr>
                <a:xfrm>
                  <a:off x="6994359" y="605321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7CFC16A6-543E-49FC-ACBD-61BF266AED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359" y="6053218"/>
                  <a:ext cx="717113" cy="468000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FBC830D8-18D1-43CA-8142-64D8CB3CF78C}"/>
                    </a:ext>
                  </a:extLst>
                </p:cNvPr>
                <p:cNvSpPr/>
                <p:nvPr/>
              </p:nvSpPr>
              <p:spPr>
                <a:xfrm>
                  <a:off x="4375304" y="6076209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0        0        0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FBC830D8-18D1-43CA-8142-64D8CB3CF7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5304" y="6076209"/>
                  <a:ext cx="2336967" cy="523220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39C2FA58-E034-4E36-8FAA-66566A9095A0}"/>
              </a:ext>
            </a:extLst>
          </p:cNvPr>
          <p:cNvSpPr/>
          <p:nvPr/>
        </p:nvSpPr>
        <p:spPr>
          <a:xfrm>
            <a:off x="5684876" y="1496836"/>
            <a:ext cx="428294" cy="38464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86E0B9FF-0F49-476D-95C8-96EFEBEB9E02}"/>
              </a:ext>
            </a:extLst>
          </p:cNvPr>
          <p:cNvSpPr/>
          <p:nvPr/>
        </p:nvSpPr>
        <p:spPr>
          <a:xfrm>
            <a:off x="5401420" y="4001174"/>
            <a:ext cx="680578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1A6C7112-1051-4189-A767-F85B78CF9F56}"/>
              </a:ext>
            </a:extLst>
          </p:cNvPr>
          <p:cNvSpPr/>
          <p:nvPr/>
        </p:nvSpPr>
        <p:spPr>
          <a:xfrm>
            <a:off x="5597901" y="3381606"/>
            <a:ext cx="342300" cy="38854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9867967-3606-4441-BC45-531B08D47965}"/>
              </a:ext>
            </a:extLst>
          </p:cNvPr>
          <p:cNvGrpSpPr/>
          <p:nvPr/>
        </p:nvGrpSpPr>
        <p:grpSpPr>
          <a:xfrm>
            <a:off x="1177124" y="5077399"/>
            <a:ext cx="3008854" cy="664322"/>
            <a:chOff x="98344" y="1635554"/>
            <a:chExt cx="3008854" cy="664322"/>
          </a:xfrm>
        </p:grpSpPr>
        <p:sp>
          <p:nvSpPr>
            <p:cNvPr id="57" name="Content Placeholder 4">
              <a:extLst>
                <a:ext uri="{FF2B5EF4-FFF2-40B4-BE49-F238E27FC236}">
                  <a16:creationId xmlns:a16="http://schemas.microsoft.com/office/drawing/2014/main" id="{F7ED2E08-304A-4587-9A36-A65305584CB9}"/>
                </a:ext>
              </a:extLst>
            </p:cNvPr>
            <p:cNvSpPr txBox="1">
              <a:spLocks/>
            </p:cNvSpPr>
            <p:nvPr/>
          </p:nvSpPr>
          <p:spPr>
            <a:xfrm>
              <a:off x="98344" y="1659923"/>
              <a:ext cx="1801396" cy="56935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rgbClr val="002060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4">
                  <a:extLst>
                    <a:ext uri="{FF2B5EF4-FFF2-40B4-BE49-F238E27FC236}">
                      <a16:creationId xmlns:a16="http://schemas.microsoft.com/office/drawing/2014/main" id="{A7FF2FD2-59F5-4AC8-BACE-D07BFAE9784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64110" y="1635554"/>
                  <a:ext cx="1643088" cy="664322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</m:d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Content Placeholder 4">
                  <a:extLst>
                    <a:ext uri="{FF2B5EF4-FFF2-40B4-BE49-F238E27FC236}">
                      <a16:creationId xmlns:a16="http://schemas.microsoft.com/office/drawing/2014/main" id="{A7FF2FD2-59F5-4AC8-BACE-D07BFAE978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4110" y="1635554"/>
                  <a:ext cx="1643088" cy="664322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1194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85D9BCD-BE4F-49FD-A26F-605DB944A5E0}"/>
                  </a:ext>
                </a:extLst>
              </p:cNvPr>
              <p:cNvSpPr/>
              <p:nvPr/>
            </p:nvSpPr>
            <p:spPr>
              <a:xfrm>
                <a:off x="3935317" y="3233532"/>
                <a:ext cx="175291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85D9BCD-BE4F-49FD-A26F-605DB944A5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317" y="3233532"/>
                <a:ext cx="1752917" cy="468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25B090-6A08-4A33-8048-D7E2888474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25B090-6A08-4A33-8048-D7E2888474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94FF663-3A03-4F7A-93C2-54C55773652E}"/>
              </a:ext>
            </a:extLst>
          </p:cNvPr>
          <p:cNvGrpSpPr/>
          <p:nvPr/>
        </p:nvGrpSpPr>
        <p:grpSpPr>
          <a:xfrm>
            <a:off x="622323" y="1615006"/>
            <a:ext cx="3008854" cy="664322"/>
            <a:chOff x="98344" y="1635554"/>
            <a:chExt cx="3008854" cy="664322"/>
          </a:xfrm>
        </p:grpSpPr>
        <p:sp>
          <p:nvSpPr>
            <p:cNvPr id="6" name="Content Placeholder 4">
              <a:extLst>
                <a:ext uri="{FF2B5EF4-FFF2-40B4-BE49-F238E27FC236}">
                  <a16:creationId xmlns:a16="http://schemas.microsoft.com/office/drawing/2014/main" id="{04C8166A-8010-407D-A8E5-942FEE1573AD}"/>
                </a:ext>
              </a:extLst>
            </p:cNvPr>
            <p:cNvSpPr txBox="1">
              <a:spLocks/>
            </p:cNvSpPr>
            <p:nvPr/>
          </p:nvSpPr>
          <p:spPr>
            <a:xfrm>
              <a:off x="98344" y="1659923"/>
              <a:ext cx="1801396" cy="56935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rgbClr val="002060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4">
                  <a:extLst>
                    <a:ext uri="{FF2B5EF4-FFF2-40B4-BE49-F238E27FC236}">
                      <a16:creationId xmlns:a16="http://schemas.microsoft.com/office/drawing/2014/main" id="{83762B0A-04B1-4B80-A562-75FDAA2823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64110" y="1635554"/>
                  <a:ext cx="1643088" cy="664322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</m:d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Content Placeholder 4">
                  <a:extLst>
                    <a:ext uri="{FF2B5EF4-FFF2-40B4-BE49-F238E27FC236}">
                      <a16:creationId xmlns:a16="http://schemas.microsoft.com/office/drawing/2014/main" id="{83762B0A-04B1-4B80-A562-75FDAA282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4110" y="1635554"/>
                  <a:ext cx="1643088" cy="66432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46FCC12-D128-4B17-B860-673C3BC3B7B6}"/>
              </a:ext>
            </a:extLst>
          </p:cNvPr>
          <p:cNvGrpSpPr/>
          <p:nvPr/>
        </p:nvGrpSpPr>
        <p:grpSpPr>
          <a:xfrm>
            <a:off x="3423282" y="832991"/>
            <a:ext cx="4298654" cy="2392083"/>
            <a:chOff x="3954183" y="2366756"/>
            <a:chExt cx="4298654" cy="239208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3A68A6-24B1-4D9D-8BBD-8D54B5AD4E76}"/>
                </a:ext>
              </a:extLst>
            </p:cNvPr>
            <p:cNvGrpSpPr/>
            <p:nvPr/>
          </p:nvGrpSpPr>
          <p:grpSpPr>
            <a:xfrm>
              <a:off x="3954183" y="2366756"/>
              <a:ext cx="4298654" cy="2392083"/>
              <a:chOff x="3809195" y="4445852"/>
              <a:chExt cx="4298654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0240DCE7-8970-46FF-A1AA-544EADAB2BA5}"/>
                      </a:ext>
                    </a:extLst>
                  </p:cNvPr>
                  <p:cNvSpPr/>
                  <p:nvPr/>
                </p:nvSpPr>
                <p:spPr>
                  <a:xfrm>
                    <a:off x="4223482" y="4445852"/>
                    <a:ext cx="3884367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>
                                      <m: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/>
                                    <m:e>
                                      <m:eqArr>
                                        <m:eqArrPr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/>
                                      </m:eqArr>
                                    </m:e>
                                  </m:mr>
                                </m:m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0240DCE7-8970-46FF-A1AA-544EADAB2B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3482" y="4445852"/>
                    <a:ext cx="3884367" cy="239208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280BAE7-BDA7-4C93-986E-4728E61FD4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4651" y="4803354"/>
                <a:ext cx="0" cy="17640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D95EAD4D-FE76-45D8-A5F5-5EFCD8878851}"/>
                      </a:ext>
                    </a:extLst>
                  </p:cNvPr>
                  <p:cNvSpPr/>
                  <p:nvPr/>
                </p:nvSpPr>
                <p:spPr>
                  <a:xfrm>
                    <a:off x="4498089" y="4696463"/>
                    <a:ext cx="2546444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   −1        0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D95EAD4D-FE76-45D8-A5F5-5EFCD88788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8089" y="4696463"/>
                    <a:ext cx="2546444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13C073-E079-4C29-A036-6646D06B2EBF}"/>
                      </a:ext>
                    </a:extLst>
                  </p:cNvPr>
                  <p:cNvSpPr/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13C073-E079-4C29-A036-6646D06B2E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979FB9E9-91BB-4ED1-ABCE-796204D262DB}"/>
                      </a:ext>
                    </a:extLst>
                  </p:cNvPr>
                  <p:cNvSpPr/>
                  <p:nvPr/>
                </p:nvSpPr>
                <p:spPr>
                  <a:xfrm>
                    <a:off x="7065039" y="471210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979FB9E9-91BB-4ED1-ABCE-796204D262D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5039" y="4712103"/>
                    <a:ext cx="717113" cy="4680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945FA3E-AE9A-45FB-BC91-C75B3B1B9A74}"/>
                    </a:ext>
                  </a:extLst>
                </p:cNvPr>
                <p:cNvSpPr/>
                <p:nvPr/>
              </p:nvSpPr>
              <p:spPr>
                <a:xfrm>
                  <a:off x="4619124" y="3149682"/>
                  <a:ext cx="2573360" cy="9017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945FA3E-AE9A-45FB-BC91-C75B3B1B9A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9124" y="3149682"/>
                  <a:ext cx="2573360" cy="90178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A91F3BC-3F61-4FF6-BD2E-FDCF5B653066}"/>
                    </a:ext>
                  </a:extLst>
                </p:cNvPr>
                <p:cNvSpPr/>
                <p:nvPr/>
              </p:nvSpPr>
              <p:spPr>
                <a:xfrm>
                  <a:off x="7198750" y="335809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A91F3BC-3F61-4FF6-BD2E-FDCF5B6530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750" y="3358096"/>
                  <a:ext cx="717113" cy="468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431B96-1163-4ADB-B3D5-B2CC4837ED00}"/>
              </a:ext>
            </a:extLst>
          </p:cNvPr>
          <p:cNvGrpSpPr/>
          <p:nvPr/>
        </p:nvGrpSpPr>
        <p:grpSpPr>
          <a:xfrm>
            <a:off x="4021161" y="2521343"/>
            <a:ext cx="3373346" cy="531018"/>
            <a:chOff x="4389496" y="6135409"/>
            <a:chExt cx="3373346" cy="531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2415C77-7F7D-4BBF-ADBF-14ED085CA2B4}"/>
                    </a:ext>
                  </a:extLst>
                </p:cNvPr>
                <p:cNvSpPr/>
                <p:nvPr/>
              </p:nvSpPr>
              <p:spPr>
                <a:xfrm>
                  <a:off x="7045729" y="613540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2415C77-7F7D-4BBF-ADBF-14ED085CA2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5729" y="6135409"/>
                  <a:ext cx="717113" cy="468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CD5727E-99AA-4082-8AEC-E32D008B0392}"/>
                    </a:ext>
                  </a:extLst>
                </p:cNvPr>
                <p:cNvSpPr/>
                <p:nvPr/>
              </p:nvSpPr>
              <p:spPr>
                <a:xfrm>
                  <a:off x="4389496" y="6143207"/>
                  <a:ext cx="246062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0         0        0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CD5727E-99AA-4082-8AEC-E32D008B03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9496" y="6143207"/>
                  <a:ext cx="2460624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BCF7DF-AB56-43AD-9D4E-3D93A4DEEE09}"/>
                  </a:ext>
                </a:extLst>
              </p:cNvPr>
              <p:cNvSpPr/>
              <p:nvPr/>
            </p:nvSpPr>
            <p:spPr>
              <a:xfrm>
                <a:off x="4283054" y="633173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BCF7DF-AB56-43AD-9D4E-3D93A4DEE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054" y="633173"/>
                <a:ext cx="484303" cy="4929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0B20D5-2227-410A-9D18-57257433BF69}"/>
                  </a:ext>
                </a:extLst>
              </p:cNvPr>
              <p:cNvSpPr/>
              <p:nvPr/>
            </p:nvSpPr>
            <p:spPr>
              <a:xfrm>
                <a:off x="5100794" y="631727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0B20D5-2227-410A-9D18-57257433BF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794" y="631727"/>
                <a:ext cx="484303" cy="4929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75A5464-10A3-4966-B8FC-1B44DF80C199}"/>
                  </a:ext>
                </a:extLst>
              </p:cNvPr>
              <p:cNvSpPr/>
              <p:nvPr/>
            </p:nvSpPr>
            <p:spPr>
              <a:xfrm>
                <a:off x="5927062" y="631727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75A5464-10A3-4966-B8FC-1B44DF80C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062" y="631727"/>
                <a:ext cx="484303" cy="4929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87EA4B9-B4C3-4F93-9230-A643FFE3604C}"/>
              </a:ext>
            </a:extLst>
          </p:cNvPr>
          <p:cNvSpPr/>
          <p:nvPr/>
        </p:nvSpPr>
        <p:spPr>
          <a:xfrm rot="16200000">
            <a:off x="5276454" y="1701651"/>
            <a:ext cx="1880343" cy="693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408CB5C-E1F1-4F69-8B22-0E6F9788D9A8}"/>
              </a:ext>
            </a:extLst>
          </p:cNvPr>
          <p:cNvSpPr/>
          <p:nvPr/>
        </p:nvSpPr>
        <p:spPr>
          <a:xfrm>
            <a:off x="5960534" y="751036"/>
            <a:ext cx="433976" cy="3635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9B63F79-CFAC-4EF7-9E1D-78196223CB00}"/>
              </a:ext>
            </a:extLst>
          </p:cNvPr>
          <p:cNvSpPr/>
          <p:nvPr/>
        </p:nvSpPr>
        <p:spPr>
          <a:xfrm>
            <a:off x="4307876" y="1171706"/>
            <a:ext cx="424755" cy="34696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2CA719-7769-40AA-8349-DFFC9AD84C7F}"/>
              </a:ext>
            </a:extLst>
          </p:cNvPr>
          <p:cNvSpPr/>
          <p:nvPr/>
        </p:nvSpPr>
        <p:spPr>
          <a:xfrm>
            <a:off x="5199938" y="1896639"/>
            <a:ext cx="402392" cy="39104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DD46B4E-C248-48AB-9EB3-B5EE67C8FC88}"/>
                  </a:ext>
                </a:extLst>
              </p:cNvPr>
              <p:cNvSpPr/>
              <p:nvPr/>
            </p:nvSpPr>
            <p:spPr>
              <a:xfrm>
                <a:off x="5331738" y="3225074"/>
                <a:ext cx="152852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DD46B4E-C248-48AB-9EB3-B5EE67C8F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738" y="3225074"/>
                <a:ext cx="1528523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8F591F9-040E-47F7-8188-91645F215F27}"/>
                  </a:ext>
                </a:extLst>
              </p:cNvPr>
              <p:cNvSpPr txBox="1"/>
              <p:nvPr/>
            </p:nvSpPr>
            <p:spPr>
              <a:xfrm>
                <a:off x="3926209" y="468781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8F591F9-040E-47F7-8188-91645F215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209" y="4687816"/>
                <a:ext cx="66932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B5CEAA2-4BBF-4C6E-9A36-F3363241A6BD}"/>
                  </a:ext>
                </a:extLst>
              </p:cNvPr>
              <p:cNvSpPr/>
              <p:nvPr/>
            </p:nvSpPr>
            <p:spPr>
              <a:xfrm>
                <a:off x="4412416" y="4342876"/>
                <a:ext cx="2148794" cy="9182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B5CEAA2-4BBF-4C6E-9A36-F3363241A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416" y="4342876"/>
                <a:ext cx="2148794" cy="91829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E5708E9-D195-4425-A3E4-78144515239A}"/>
                  </a:ext>
                </a:extLst>
              </p:cNvPr>
              <p:cNvSpPr txBox="1"/>
              <p:nvPr/>
            </p:nvSpPr>
            <p:spPr>
              <a:xfrm>
                <a:off x="3958428" y="5578890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E5708E9-D195-4425-A3E4-781445152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428" y="5578890"/>
                <a:ext cx="669323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3E1515F-70BF-431C-822F-FEDAE9D6469B}"/>
                  </a:ext>
                </a:extLst>
              </p:cNvPr>
              <p:cNvSpPr/>
              <p:nvPr/>
            </p:nvSpPr>
            <p:spPr>
              <a:xfrm>
                <a:off x="4227097" y="5304350"/>
                <a:ext cx="2148794" cy="9182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3E1515F-70BF-431C-822F-FEDAE9D64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097" y="5304350"/>
                <a:ext cx="2148794" cy="91829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89A5EEB-EC14-4A37-A07B-52B5C5936234}"/>
                  </a:ext>
                </a:extLst>
              </p:cNvPr>
              <p:cNvSpPr/>
              <p:nvPr/>
            </p:nvSpPr>
            <p:spPr>
              <a:xfrm>
                <a:off x="9058561" y="3127673"/>
                <a:ext cx="2148794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89A5EEB-EC14-4A37-A07B-52B5C5936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561" y="3127673"/>
                <a:ext cx="2148794" cy="6026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2CA94E6-0F7C-4593-A755-8F5EBEC231F4}"/>
                  </a:ext>
                </a:extLst>
              </p:cNvPr>
              <p:cNvSpPr/>
              <p:nvPr/>
            </p:nvSpPr>
            <p:spPr>
              <a:xfrm>
                <a:off x="9200800" y="3916793"/>
                <a:ext cx="1352262" cy="56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2CA94E6-0F7C-4593-A755-8F5EBEC23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800" y="3916793"/>
                <a:ext cx="1352262" cy="5633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CB35C5D-0FE2-4539-99B0-A2EAC174353F}"/>
                  </a:ext>
                </a:extLst>
              </p:cNvPr>
              <p:cNvSpPr/>
              <p:nvPr/>
            </p:nvSpPr>
            <p:spPr>
              <a:xfrm>
                <a:off x="9200800" y="4826988"/>
                <a:ext cx="1569449" cy="868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CB35C5D-0FE2-4539-99B0-A2EAC1743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800" y="4826988"/>
                <a:ext cx="1569449" cy="86836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86326B0E-B9C5-45FF-B1D7-A884A86DB8D2}"/>
              </a:ext>
            </a:extLst>
          </p:cNvPr>
          <p:cNvSpPr/>
          <p:nvPr/>
        </p:nvSpPr>
        <p:spPr>
          <a:xfrm flipH="1">
            <a:off x="4296600" y="1649462"/>
            <a:ext cx="2947593" cy="879502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AD1B046F-05E9-4B9E-8EC9-291771907C63}"/>
              </a:ext>
            </a:extLst>
          </p:cNvPr>
          <p:cNvSpPr/>
          <p:nvPr/>
        </p:nvSpPr>
        <p:spPr>
          <a:xfrm flipH="1">
            <a:off x="4313006" y="1139750"/>
            <a:ext cx="2931187" cy="432566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DBF9BEE-5F49-48F4-BF67-8010D322F442}"/>
              </a:ext>
            </a:extLst>
          </p:cNvPr>
          <p:cNvSpPr/>
          <p:nvPr/>
        </p:nvSpPr>
        <p:spPr>
          <a:xfrm>
            <a:off x="8720356" y="2972760"/>
            <a:ext cx="64800" cy="342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1D9C4-E408-46C8-974F-18E2C3D70EC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02400" y="3823507"/>
            <a:ext cx="4828450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7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0" grpId="0"/>
      <p:bldP spid="21" grpId="0"/>
      <p:bldP spid="22" grpId="0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9" grpId="0"/>
      <p:bldP spid="52" grpId="0"/>
      <p:bldP spid="55" grpId="0"/>
      <p:bldP spid="60" grpId="0"/>
      <p:bldP spid="61" grpId="0"/>
      <p:bldP spid="62" grpId="0"/>
      <p:bldP spid="69" grpId="0"/>
      <p:bldP spid="71" grpId="0"/>
      <p:bldP spid="72" grpId="0" animBg="1"/>
      <p:bldP spid="72" grpId="1" animBg="1"/>
      <p:bldP spid="73" grpId="0" animBg="1"/>
      <p:bldP spid="73" grpId="1" animBg="1"/>
      <p:bldP spid="5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9F6C978-7341-4BA8-BD0F-DCB37AADA6F2}"/>
              </a:ext>
            </a:extLst>
          </p:cNvPr>
          <p:cNvGrpSpPr/>
          <p:nvPr/>
        </p:nvGrpSpPr>
        <p:grpSpPr>
          <a:xfrm>
            <a:off x="2653076" y="1398090"/>
            <a:ext cx="2738969" cy="2499149"/>
            <a:chOff x="2653076" y="1589162"/>
            <a:chExt cx="2738969" cy="24991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CCFA77D-B507-4E98-BE97-C74B0585E3FA}"/>
                    </a:ext>
                  </a:extLst>
                </p:cNvPr>
                <p:cNvSpPr/>
                <p:nvPr/>
              </p:nvSpPr>
              <p:spPr>
                <a:xfrm>
                  <a:off x="2653076" y="1589162"/>
                  <a:ext cx="2738969" cy="24991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num>
                                    <m:den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mr>
                              <m:mr>
                                <m:e/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∈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CCFA77D-B507-4E98-BE97-C74B0585E3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3076" y="1589162"/>
                  <a:ext cx="2738969" cy="249914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5DF2A65-BBAE-4D7A-8F32-BCD6AEF050DB}"/>
                    </a:ext>
                  </a:extLst>
                </p:cNvPr>
                <p:cNvSpPr txBox="1"/>
                <p:nvPr/>
              </p:nvSpPr>
              <p:spPr>
                <a:xfrm>
                  <a:off x="3241741" y="1703120"/>
                  <a:ext cx="734095" cy="9017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7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num>
                          <m:den>
                            <m:r>
                              <m:rPr>
                                <m:brk m:alnAt="7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5DF2A65-BBAE-4D7A-8F32-BCD6AEF050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1741" y="1703120"/>
                  <a:ext cx="734095" cy="9017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1B23422-7684-4753-A40D-BFB4B515AB78}"/>
                    </a:ext>
                  </a:extLst>
                </p:cNvPr>
                <p:cNvSpPr txBox="1"/>
                <p:nvPr/>
              </p:nvSpPr>
              <p:spPr>
                <a:xfrm>
                  <a:off x="3248371" y="2653842"/>
                  <a:ext cx="734095" cy="9017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7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num>
                          <m:den>
                            <m:r>
                              <m:rPr>
                                <m:brk m:alnAt="7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1B23422-7684-4753-A40D-BFB4B515A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8371" y="2653842"/>
                  <a:ext cx="734095" cy="90178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1A8B51-30B4-427C-A93E-FE6BD5E4D512}"/>
                    </a:ext>
                  </a:extLst>
                </p:cNvPr>
                <p:cNvSpPr txBox="1"/>
                <p:nvPr/>
              </p:nvSpPr>
              <p:spPr>
                <a:xfrm>
                  <a:off x="3484680" y="3530608"/>
                  <a:ext cx="41743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1A8B51-30B4-427C-A93E-FE6BD5E4D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4680" y="3530608"/>
                  <a:ext cx="41743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41574-ADCA-4399-A00B-072FC185FD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41574-ADCA-4399-A00B-072FC185F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4ED04AA-8235-4016-B719-F27409A7E3AA}"/>
                  </a:ext>
                </a:extLst>
              </p:cNvPr>
              <p:cNvSpPr/>
              <p:nvPr/>
            </p:nvSpPr>
            <p:spPr>
              <a:xfrm>
                <a:off x="829210" y="884897"/>
                <a:ext cx="9671718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Thus, the eigen vector corresponding to the eigen value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4ED04AA-8235-4016-B719-F27409A7E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0" y="884897"/>
                <a:ext cx="9671718" cy="602654"/>
              </a:xfrm>
              <a:prstGeom prst="rect">
                <a:avLst/>
              </a:prstGeom>
              <a:blipFill>
                <a:blip r:embed="rId7"/>
                <a:stretch>
                  <a:fillRect l="-1260" t="-1010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3">
            <a:extLst>
              <a:ext uri="{FF2B5EF4-FFF2-40B4-BE49-F238E27FC236}">
                <a16:creationId xmlns:a16="http://schemas.microsoft.com/office/drawing/2014/main" id="{260B2422-60EE-4D83-AD33-890B3E88CF7E}"/>
              </a:ext>
            </a:extLst>
          </p:cNvPr>
          <p:cNvSpPr/>
          <p:nvPr/>
        </p:nvSpPr>
        <p:spPr>
          <a:xfrm flipV="1">
            <a:off x="252433" y="91140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B07D42-EC9F-4550-936C-6FA78612D050}"/>
                  </a:ext>
                </a:extLst>
              </p:cNvPr>
              <p:cNvSpPr/>
              <p:nvPr/>
            </p:nvSpPr>
            <p:spPr>
              <a:xfrm>
                <a:off x="1254213" y="2017698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B07D42-EC9F-4550-936C-6FA78612D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213" y="2017698"/>
                <a:ext cx="1678337" cy="1296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7A590-719A-4861-BAE8-AEC8B283F28C}"/>
                  </a:ext>
                </a:extLst>
              </p:cNvPr>
              <p:cNvSpPr/>
              <p:nvPr/>
            </p:nvSpPr>
            <p:spPr>
              <a:xfrm>
                <a:off x="2200326" y="3934143"/>
                <a:ext cx="3985898" cy="24991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  <m:r>
                                <a:rPr lang="en-IN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</m:eqAr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7A590-719A-4861-BAE8-AEC8B283F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326" y="3934143"/>
                <a:ext cx="3985898" cy="24991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4903D6-1041-438B-B9AC-E1E60B6D8B06}"/>
                  </a:ext>
                </a:extLst>
              </p:cNvPr>
              <p:cNvSpPr/>
              <p:nvPr/>
            </p:nvSpPr>
            <p:spPr>
              <a:xfrm>
                <a:off x="7363942" y="1628767"/>
                <a:ext cx="2642943" cy="2142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4903D6-1041-438B-B9AC-E1E60B6D8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942" y="1628767"/>
                <a:ext cx="2642943" cy="21420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B7E05C-4238-4104-B7E7-8FA2F4D649FB}"/>
                  </a:ext>
                </a:extLst>
              </p:cNvPr>
              <p:cNvSpPr txBox="1"/>
              <p:nvPr/>
            </p:nvSpPr>
            <p:spPr>
              <a:xfrm>
                <a:off x="3251265" y="4013766"/>
                <a:ext cx="734095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brk m:alnAt="7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B7E05C-4238-4104-B7E7-8FA2F4D64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65" y="4013766"/>
                <a:ext cx="734095" cy="9017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0732CC-B7AC-4E7B-B8CD-5CCBFA52944F}"/>
                  </a:ext>
                </a:extLst>
              </p:cNvPr>
              <p:cNvSpPr txBox="1"/>
              <p:nvPr/>
            </p:nvSpPr>
            <p:spPr>
              <a:xfrm>
                <a:off x="3241740" y="4961919"/>
                <a:ext cx="734095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brk m:alnAt="7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0732CC-B7AC-4E7B-B8CD-5CCBFA529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740" y="4961919"/>
                <a:ext cx="734095" cy="9017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1DB5D-961A-4CC4-A983-1067CA68E265}"/>
                  </a:ext>
                </a:extLst>
              </p:cNvPr>
              <p:cNvSpPr txBox="1"/>
              <p:nvPr/>
            </p:nvSpPr>
            <p:spPr>
              <a:xfrm>
                <a:off x="3478190" y="5910072"/>
                <a:ext cx="4174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1DB5D-961A-4CC4-A983-1067CA68E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190" y="5910072"/>
                <a:ext cx="41743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B56C75-D60A-4B0A-B5E9-E524085BED82}"/>
              </a:ext>
            </a:extLst>
          </p:cNvPr>
          <p:cNvCxnSpPr>
            <a:cxnSpLocks/>
          </p:cNvCxnSpPr>
          <p:nvPr/>
        </p:nvCxnSpPr>
        <p:spPr>
          <a:xfrm rot="5400000" flipV="1">
            <a:off x="8914318" y="4191142"/>
            <a:ext cx="648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1ED89F-3296-4A1B-88F0-1A7CB1798443}"/>
                  </a:ext>
                </a:extLst>
              </p:cNvPr>
              <p:cNvSpPr txBox="1"/>
              <p:nvPr/>
            </p:nvSpPr>
            <p:spPr>
              <a:xfrm>
                <a:off x="7916846" y="4553779"/>
                <a:ext cx="2642944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igen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Vector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1ED89F-3296-4A1B-88F0-1A7CB1798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846" y="4553779"/>
                <a:ext cx="264294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E0A191-D62A-4ADA-9ADE-6E3776B969E6}"/>
              </a:ext>
            </a:extLst>
          </p:cNvPr>
          <p:cNvSpPr/>
          <p:nvPr/>
        </p:nvSpPr>
        <p:spPr>
          <a:xfrm>
            <a:off x="6544602" y="1483098"/>
            <a:ext cx="64800" cy="486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64643AE-B1E2-4329-95CB-A5854BB9E063}"/>
              </a:ext>
            </a:extLst>
          </p:cNvPr>
          <p:cNvSpPr/>
          <p:nvPr/>
        </p:nvSpPr>
        <p:spPr>
          <a:xfrm>
            <a:off x="3297582" y="1533593"/>
            <a:ext cx="648000" cy="864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3288242-1504-467F-8F9C-C72E232134F6}"/>
              </a:ext>
            </a:extLst>
          </p:cNvPr>
          <p:cNvSpPr/>
          <p:nvPr/>
        </p:nvSpPr>
        <p:spPr>
          <a:xfrm>
            <a:off x="3313339" y="2460201"/>
            <a:ext cx="648000" cy="864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9FF9AD4-C92E-461B-988F-3B8919DB185B}"/>
              </a:ext>
            </a:extLst>
          </p:cNvPr>
          <p:cNvSpPr/>
          <p:nvPr/>
        </p:nvSpPr>
        <p:spPr>
          <a:xfrm>
            <a:off x="3402091" y="3462085"/>
            <a:ext cx="520847" cy="3296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08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0" grpId="0"/>
      <p:bldP spid="11" grpId="0"/>
      <p:bldP spid="15" grpId="0"/>
      <p:bldP spid="16" grpId="0"/>
      <p:bldP spid="17" grpId="0"/>
      <p:bldP spid="19" grpId="0" animBg="1"/>
      <p:bldP spid="14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C9FF43-9149-44EF-864B-20C9497882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1C9FF43-9149-44EF-864B-20C949788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68EAF3-3481-4429-B9F9-2BD192768472}"/>
              </a:ext>
            </a:extLst>
          </p:cNvPr>
          <p:cNvSpPr/>
          <p:nvPr/>
        </p:nvSpPr>
        <p:spPr>
          <a:xfrm>
            <a:off x="227999" y="2642101"/>
            <a:ext cx="170682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11948D-DBEE-416A-A10D-8427561DF9FB}"/>
              </a:ext>
            </a:extLst>
          </p:cNvPr>
          <p:cNvSpPr/>
          <p:nvPr/>
        </p:nvSpPr>
        <p:spPr>
          <a:xfrm>
            <a:off x="1979704" y="871363"/>
            <a:ext cx="10212296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Find the eigen values and eigen bases for the eigen space of the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371F27-A97E-4948-A846-1F7E00F2A2CF}"/>
                  </a:ext>
                </a:extLst>
              </p:cNvPr>
              <p:cNvSpPr/>
              <p:nvPr/>
            </p:nvSpPr>
            <p:spPr>
              <a:xfrm>
                <a:off x="2133113" y="1352242"/>
                <a:ext cx="2308961" cy="1390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371F27-A97E-4948-A846-1F7E00F2A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113" y="1352242"/>
                <a:ext cx="2308961" cy="1390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26CF8C-1FDA-4343-8F1F-C43552252510}"/>
                  </a:ext>
                </a:extLst>
              </p:cNvPr>
              <p:cNvSpPr/>
              <p:nvPr/>
            </p:nvSpPr>
            <p:spPr>
              <a:xfrm>
                <a:off x="1976864" y="2642101"/>
                <a:ext cx="790883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given by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26CF8C-1FDA-4343-8F1F-C43552252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864" y="2642101"/>
                <a:ext cx="7908837" cy="468000"/>
              </a:xfrm>
              <a:prstGeom prst="rect">
                <a:avLst/>
              </a:prstGeom>
              <a:blipFill>
                <a:blip r:embed="rId4"/>
                <a:stretch>
                  <a:fillRect l="-1541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8F3047-7618-4A84-A4B2-FE29ED21C767}"/>
                  </a:ext>
                </a:extLst>
              </p:cNvPr>
              <p:cNvSpPr/>
              <p:nvPr/>
            </p:nvSpPr>
            <p:spPr>
              <a:xfrm>
                <a:off x="2020118" y="3173423"/>
                <a:ext cx="59364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8F3047-7618-4A84-A4B2-FE29ED21C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118" y="3173423"/>
                <a:ext cx="593640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78DD9B2-A285-4965-9D12-52A3877CBC5D}"/>
                  </a:ext>
                </a:extLst>
              </p:cNvPr>
              <p:cNvSpPr/>
              <p:nvPr/>
            </p:nvSpPr>
            <p:spPr>
              <a:xfrm>
                <a:off x="2383644" y="3160544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78DD9B2-A285-4965-9D12-52A3877CB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644" y="3160544"/>
                <a:ext cx="1270386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BDB4F9-1A22-4332-9A9F-20295047B2EC}"/>
                  </a:ext>
                </a:extLst>
              </p:cNvPr>
              <p:cNvSpPr/>
              <p:nvPr/>
            </p:nvSpPr>
            <p:spPr>
              <a:xfrm>
                <a:off x="3369482" y="3157734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BDB4F9-1A22-4332-9A9F-20295047B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82" y="3157734"/>
                <a:ext cx="1270386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B8A26A-26E6-4041-B1A7-4F8069628603}"/>
                  </a:ext>
                </a:extLst>
              </p:cNvPr>
              <p:cNvSpPr/>
              <p:nvPr/>
            </p:nvSpPr>
            <p:spPr>
              <a:xfrm>
                <a:off x="4213651" y="3160544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B8A26A-26E6-4041-B1A7-4F8069628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651" y="3160544"/>
                <a:ext cx="1270386" cy="46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16AFCB-8E38-44EE-9FB9-EC255C78A7D6}"/>
                  </a:ext>
                </a:extLst>
              </p:cNvPr>
              <p:cNvSpPr/>
              <p:nvPr/>
            </p:nvSpPr>
            <p:spPr>
              <a:xfrm>
                <a:off x="4909459" y="3173423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16AFCB-8E38-44EE-9FB9-EC255C78A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459" y="3173423"/>
                <a:ext cx="1270386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445DD7-79ED-47F2-9690-B5247CFAAB3A}"/>
                  </a:ext>
                </a:extLst>
              </p:cNvPr>
              <p:cNvSpPr/>
              <p:nvPr/>
            </p:nvSpPr>
            <p:spPr>
              <a:xfrm>
                <a:off x="1993001" y="3691364"/>
                <a:ext cx="33972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where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trace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445DD7-79ED-47F2-9690-B5247CFAA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001" y="3691364"/>
                <a:ext cx="3397214" cy="468000"/>
              </a:xfrm>
              <a:prstGeom prst="rect">
                <a:avLst/>
              </a:prstGeom>
              <a:blipFill>
                <a:blip r:embed="rId10"/>
                <a:stretch>
                  <a:fillRect l="-3770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73DD71-4657-4636-A70D-0C2F0506A8AA}"/>
                  </a:ext>
                </a:extLst>
              </p:cNvPr>
              <p:cNvSpPr/>
              <p:nvPr/>
            </p:nvSpPr>
            <p:spPr>
              <a:xfrm>
                <a:off x="3382788" y="4227486"/>
                <a:ext cx="202010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=0+0+0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73DD71-4657-4636-A70D-0C2F0506A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788" y="4227486"/>
                <a:ext cx="2020109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31F4FC-8007-4161-B67A-F261AD6A1CF5}"/>
                  </a:ext>
                </a:extLst>
              </p:cNvPr>
              <p:cNvSpPr/>
              <p:nvPr/>
            </p:nvSpPr>
            <p:spPr>
              <a:xfrm>
                <a:off x="5304085" y="4222686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31F4FC-8007-4161-B67A-F261AD6A1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085" y="4222686"/>
                <a:ext cx="821354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C1478BE-4B2E-4A3E-94A5-5D74A5E68413}"/>
                  </a:ext>
                </a:extLst>
              </p:cNvPr>
              <p:cNvSpPr/>
              <p:nvPr/>
            </p:nvSpPr>
            <p:spPr>
              <a:xfrm>
                <a:off x="1991077" y="4737193"/>
                <a:ext cx="737849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Sum of minors of principal diagonal elements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C1478BE-4B2E-4A3E-94A5-5D74A5E68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77" y="4737193"/>
                <a:ext cx="7378495" cy="468000"/>
              </a:xfrm>
              <a:prstGeom prst="rect">
                <a:avLst/>
              </a:prstGeom>
              <a:blipFill>
                <a:blip r:embed="rId13"/>
                <a:stretch>
                  <a:fillRect t="-12987" r="-744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38C0FA-AF97-4BF2-8C60-169F63CEDDB5}"/>
              </a:ext>
            </a:extLst>
          </p:cNvPr>
          <p:cNvCxnSpPr>
            <a:cxnSpLocks/>
          </p:cNvCxnSpPr>
          <p:nvPr/>
        </p:nvCxnSpPr>
        <p:spPr>
          <a:xfrm flipV="1">
            <a:off x="5924876" y="3443884"/>
            <a:ext cx="9360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A4CE8D8-D1D1-4962-8DDF-1D33D409E490}"/>
                  </a:ext>
                </a:extLst>
              </p:cNvPr>
              <p:cNvSpPr/>
              <p:nvPr/>
            </p:nvSpPr>
            <p:spPr>
              <a:xfrm>
                <a:off x="6797020" y="3160544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A4CE8D8-D1D1-4962-8DDF-1D33D409E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020" y="3160544"/>
                <a:ext cx="821354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3">
            <a:extLst>
              <a:ext uri="{FF2B5EF4-FFF2-40B4-BE49-F238E27FC236}">
                <a16:creationId xmlns:a16="http://schemas.microsoft.com/office/drawing/2014/main" id="{DD4520B0-F1C9-47A5-92F8-7C29D3427821}"/>
              </a:ext>
            </a:extLst>
          </p:cNvPr>
          <p:cNvSpPr/>
          <p:nvPr/>
        </p:nvSpPr>
        <p:spPr>
          <a:xfrm>
            <a:off x="1329376" y="4825834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9FB51C8-D760-4E84-8371-2112D9132B15}"/>
              </a:ext>
            </a:extLst>
          </p:cNvPr>
          <p:cNvSpPr/>
          <p:nvPr/>
        </p:nvSpPr>
        <p:spPr>
          <a:xfrm rot="2238890">
            <a:off x="2201971" y="1782532"/>
            <a:ext cx="1742376" cy="3872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0E78AB1-B189-46C6-9896-64BDFDFB933F}"/>
              </a:ext>
            </a:extLst>
          </p:cNvPr>
          <p:cNvSpPr/>
          <p:nvPr/>
        </p:nvSpPr>
        <p:spPr>
          <a:xfrm>
            <a:off x="2374902" y="1389304"/>
            <a:ext cx="339693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FAF645-C4A5-4183-A1C3-6DA87219B477}"/>
              </a:ext>
            </a:extLst>
          </p:cNvPr>
          <p:cNvCxnSpPr>
            <a:cxnSpLocks/>
          </p:cNvCxnSpPr>
          <p:nvPr/>
        </p:nvCxnSpPr>
        <p:spPr>
          <a:xfrm>
            <a:off x="2531870" y="1444214"/>
            <a:ext cx="0" cy="108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A39F24-B68F-413A-B788-560672FECF77}"/>
              </a:ext>
            </a:extLst>
          </p:cNvPr>
          <p:cNvCxnSpPr>
            <a:cxnSpLocks/>
          </p:cNvCxnSpPr>
          <p:nvPr/>
        </p:nvCxnSpPr>
        <p:spPr>
          <a:xfrm rot="16200000">
            <a:off x="3107346" y="805387"/>
            <a:ext cx="0" cy="1584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0F8461E-23E7-4497-810D-1E6D8B1CE0D1}"/>
                  </a:ext>
                </a:extLst>
              </p:cNvPr>
              <p:cNvSpPr/>
              <p:nvPr/>
            </p:nvSpPr>
            <p:spPr>
              <a:xfrm>
                <a:off x="1520575" y="5457188"/>
                <a:ext cx="140450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0F8461E-23E7-4497-810D-1E6D8B1CE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575" y="5457188"/>
                <a:ext cx="1404503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56B624C-BD7E-4EA8-AAE9-5762D197D885}"/>
                  </a:ext>
                </a:extLst>
              </p:cNvPr>
              <p:cNvSpPr/>
              <p:nvPr/>
            </p:nvSpPr>
            <p:spPr>
              <a:xfrm>
                <a:off x="4251439" y="5307664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56B624C-BD7E-4EA8-AAE9-5762D197D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439" y="5307664"/>
                <a:ext cx="1642669" cy="8951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82D1AD-0658-4A6F-97AD-539F6DE252BE}"/>
                  </a:ext>
                </a:extLst>
              </p:cNvPr>
              <p:cNvSpPr/>
              <p:nvPr/>
            </p:nvSpPr>
            <p:spPr>
              <a:xfrm>
                <a:off x="4055052" y="5472688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82D1AD-0658-4A6F-97AD-539F6DE25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052" y="5472688"/>
                <a:ext cx="410677" cy="46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4ACF9C-66EF-4A8C-B5EE-80A77531916E}"/>
                  </a:ext>
                </a:extLst>
              </p:cNvPr>
              <p:cNvSpPr/>
              <p:nvPr/>
            </p:nvSpPr>
            <p:spPr>
              <a:xfrm>
                <a:off x="5668540" y="5472688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4ACF9C-66EF-4A8C-B5EE-80A775319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540" y="5472688"/>
                <a:ext cx="410677" cy="468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D625C07-B1DE-4936-907D-38DB62523414}"/>
                  </a:ext>
                </a:extLst>
              </p:cNvPr>
              <p:cNvSpPr/>
              <p:nvPr/>
            </p:nvSpPr>
            <p:spPr>
              <a:xfrm>
                <a:off x="2638985" y="5307665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D625C07-B1DE-4936-907D-38DB62523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985" y="5307665"/>
                <a:ext cx="1642669" cy="89518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5183E3C-DDD1-46C6-91DC-3ECE46896145}"/>
              </a:ext>
            </a:extLst>
          </p:cNvPr>
          <p:cNvSpPr/>
          <p:nvPr/>
        </p:nvSpPr>
        <p:spPr>
          <a:xfrm>
            <a:off x="2925764" y="1789420"/>
            <a:ext cx="339693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D8D6B2A-EE9A-48B1-BABF-86DAC6BDD10E}"/>
              </a:ext>
            </a:extLst>
          </p:cNvPr>
          <p:cNvCxnSpPr>
            <a:cxnSpLocks/>
          </p:cNvCxnSpPr>
          <p:nvPr/>
        </p:nvCxnSpPr>
        <p:spPr>
          <a:xfrm rot="16200000">
            <a:off x="3093524" y="1245322"/>
            <a:ext cx="0" cy="1512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16BD25-010D-42A3-B1D8-BAEEB1AA7A12}"/>
              </a:ext>
            </a:extLst>
          </p:cNvPr>
          <p:cNvCxnSpPr>
            <a:cxnSpLocks/>
          </p:cNvCxnSpPr>
          <p:nvPr/>
        </p:nvCxnSpPr>
        <p:spPr>
          <a:xfrm>
            <a:off x="3109791" y="1495457"/>
            <a:ext cx="0" cy="1008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91B8978-A2DE-40B9-B459-5CE65BBB1A0C}"/>
              </a:ext>
            </a:extLst>
          </p:cNvPr>
          <p:cNvSpPr/>
          <p:nvPr/>
        </p:nvSpPr>
        <p:spPr>
          <a:xfrm>
            <a:off x="3482991" y="2219109"/>
            <a:ext cx="339693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4F4E48-A1AA-4DE9-8779-F868D1BED919}"/>
              </a:ext>
            </a:extLst>
          </p:cNvPr>
          <p:cNvCxnSpPr>
            <a:cxnSpLocks/>
          </p:cNvCxnSpPr>
          <p:nvPr/>
        </p:nvCxnSpPr>
        <p:spPr>
          <a:xfrm>
            <a:off x="3662204" y="1420154"/>
            <a:ext cx="0" cy="1152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0BE421F-2584-4F72-8AB5-9229F659D91B}"/>
              </a:ext>
            </a:extLst>
          </p:cNvPr>
          <p:cNvCxnSpPr>
            <a:cxnSpLocks/>
          </p:cNvCxnSpPr>
          <p:nvPr/>
        </p:nvCxnSpPr>
        <p:spPr>
          <a:xfrm rot="16200000">
            <a:off x="3085132" y="1595256"/>
            <a:ext cx="0" cy="162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C9F4B04-288D-426B-853D-E7EE27E37CBD}"/>
                  </a:ext>
                </a:extLst>
              </p:cNvPr>
              <p:cNvSpPr/>
              <p:nvPr/>
            </p:nvSpPr>
            <p:spPr>
              <a:xfrm>
                <a:off x="5870250" y="5307663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C9F4B04-288D-426B-853D-E7EE27E37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250" y="5307663"/>
                <a:ext cx="1642669" cy="89518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ED55534-601A-4D0E-B210-2398382EF52F}"/>
              </a:ext>
            </a:extLst>
          </p:cNvPr>
          <p:cNvSpPr/>
          <p:nvPr/>
        </p:nvSpPr>
        <p:spPr>
          <a:xfrm>
            <a:off x="232144" y="904502"/>
            <a:ext cx="1771857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Example-2</a:t>
            </a:r>
          </a:p>
        </p:txBody>
      </p:sp>
    </p:spTree>
    <p:extLst>
      <p:ext uri="{BB962C8B-B14F-4D97-AF65-F5344CB8AC3E}">
        <p14:creationId xmlns:p14="http://schemas.microsoft.com/office/powerpoint/2010/main" val="14712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 animBg="1"/>
      <p:bldP spid="23" grpId="0" animBg="1"/>
      <p:bldP spid="23" grpId="1" animBg="1"/>
      <p:bldP spid="24" grpId="0" animBg="1"/>
      <p:bldP spid="24" grpId="1" animBg="1"/>
      <p:bldP spid="27" grpId="0"/>
      <p:bldP spid="28" grpId="0"/>
      <p:bldP spid="29" grpId="0"/>
      <p:bldP spid="30" grpId="0"/>
      <p:bldP spid="31" grpId="0"/>
      <p:bldP spid="32" grpId="0" animBg="1"/>
      <p:bldP spid="32" grpId="1" animBg="1"/>
      <p:bldP spid="35" grpId="0" animBg="1"/>
      <p:bldP spid="35" grpId="1" animBg="1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1CF0D0-0115-4A29-B854-D44FDBBE5F6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1CF0D0-0115-4A29-B854-D44FDBBE5F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88E86A-79A4-4053-AB1C-A15594DE0F3B}"/>
                  </a:ext>
                </a:extLst>
              </p:cNvPr>
              <p:cNvSpPr/>
              <p:nvPr/>
            </p:nvSpPr>
            <p:spPr>
              <a:xfrm>
                <a:off x="771141" y="1014021"/>
                <a:ext cx="133554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88E86A-79A4-4053-AB1C-A15594DE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41" y="1014021"/>
                <a:ext cx="1335543" cy="46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7D03701-44BC-4773-AC86-4AFA87BC9337}"/>
                  </a:ext>
                </a:extLst>
              </p:cNvPr>
              <p:cNvSpPr/>
              <p:nvPr/>
            </p:nvSpPr>
            <p:spPr>
              <a:xfrm>
                <a:off x="3420166" y="877376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7D03701-44BC-4773-AC86-4AFA87BC9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166" y="877376"/>
                <a:ext cx="1642669" cy="895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3BE976-9AE4-4E57-A875-4AA25675C5E2}"/>
                  </a:ext>
                </a:extLst>
              </p:cNvPr>
              <p:cNvSpPr/>
              <p:nvPr/>
            </p:nvSpPr>
            <p:spPr>
              <a:xfrm>
                <a:off x="3221489" y="1029521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3BE976-9AE4-4E57-A875-4AA25675C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489" y="1029521"/>
                <a:ext cx="410677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5B5610-033F-4664-922D-64E802209899}"/>
                  </a:ext>
                </a:extLst>
              </p:cNvPr>
              <p:cNvSpPr/>
              <p:nvPr/>
            </p:nvSpPr>
            <p:spPr>
              <a:xfrm>
                <a:off x="4798630" y="1029521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5B5610-033F-4664-922D-64E802209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630" y="1029521"/>
                <a:ext cx="410677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EDB17B-4229-47F9-A6E9-BEBBF3412C82}"/>
                  </a:ext>
                </a:extLst>
              </p:cNvPr>
              <p:cNvSpPr/>
              <p:nvPr/>
            </p:nvSpPr>
            <p:spPr>
              <a:xfrm>
                <a:off x="1807712" y="864498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EDB17B-4229-47F9-A6E9-BEBBF3412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712" y="864498"/>
                <a:ext cx="1642669" cy="895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86AECA-838F-4877-A37D-AD2CF9081177}"/>
                  </a:ext>
                </a:extLst>
              </p:cNvPr>
              <p:cNvSpPr/>
              <p:nvPr/>
            </p:nvSpPr>
            <p:spPr>
              <a:xfrm>
                <a:off x="5000340" y="877375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86AECA-838F-4877-A37D-AD2CF9081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0" y="877375"/>
                <a:ext cx="1642669" cy="895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A2E472-3B11-4B55-808A-B0D207283BBF}"/>
                  </a:ext>
                </a:extLst>
              </p:cNvPr>
              <p:cNvSpPr/>
              <p:nvPr/>
            </p:nvSpPr>
            <p:spPr>
              <a:xfrm>
                <a:off x="771141" y="1734762"/>
                <a:ext cx="133554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A2E472-3B11-4B55-808A-B0D207283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41" y="1734762"/>
                <a:ext cx="1335543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5391ACC-1529-4410-A621-2E5F26BCE901}"/>
                  </a:ext>
                </a:extLst>
              </p:cNvPr>
              <p:cNvSpPr/>
              <p:nvPr/>
            </p:nvSpPr>
            <p:spPr>
              <a:xfrm>
                <a:off x="1889360" y="1763028"/>
                <a:ext cx="2072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−1−1−1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5391ACC-1529-4410-A621-2E5F26BCE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360" y="1763028"/>
                <a:ext cx="2072873" cy="46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408B-AAC8-4D9E-8993-9D393DD71145}"/>
                  </a:ext>
                </a:extLst>
              </p:cNvPr>
              <p:cNvSpPr/>
              <p:nvPr/>
            </p:nvSpPr>
            <p:spPr>
              <a:xfrm>
                <a:off x="3713285" y="1725966"/>
                <a:ext cx="10801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408B-AAC8-4D9E-8993-9D393DD71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285" y="1725966"/>
                <a:ext cx="1080142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C4D51D6-CD67-48B1-8AB5-E470FB00F6A8}"/>
                  </a:ext>
                </a:extLst>
              </p:cNvPr>
              <p:cNvSpPr/>
              <p:nvPr/>
            </p:nvSpPr>
            <p:spPr>
              <a:xfrm>
                <a:off x="832773" y="2286347"/>
                <a:ext cx="204894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C4D51D6-CD67-48B1-8AB5-E470FB00F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73" y="2286347"/>
                <a:ext cx="2048949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FDCC6C6-4AC3-4F74-878A-D3A455ED1B8B}"/>
                  </a:ext>
                </a:extLst>
              </p:cNvPr>
              <p:cNvSpPr/>
              <p:nvPr/>
            </p:nvSpPr>
            <p:spPr>
              <a:xfrm>
                <a:off x="2680562" y="2314613"/>
                <a:ext cx="519200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0−1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0−1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FDCC6C6-4AC3-4F74-878A-D3A455ED1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562" y="2314613"/>
                <a:ext cx="5192003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3">
            <a:extLst>
              <a:ext uri="{FF2B5EF4-FFF2-40B4-BE49-F238E27FC236}">
                <a16:creationId xmlns:a16="http://schemas.microsoft.com/office/drawing/2014/main" id="{B242EBAB-838E-404D-83C4-5B0084496A47}"/>
              </a:ext>
            </a:extLst>
          </p:cNvPr>
          <p:cNvSpPr/>
          <p:nvPr/>
        </p:nvSpPr>
        <p:spPr>
          <a:xfrm>
            <a:off x="302439" y="2380565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4E70916-F7F0-49F9-B85A-DF18A7303E11}"/>
                  </a:ext>
                </a:extLst>
              </p:cNvPr>
              <p:cNvSpPr/>
              <p:nvPr/>
            </p:nvSpPr>
            <p:spPr>
              <a:xfrm>
                <a:off x="2239438" y="2743869"/>
                <a:ext cx="10801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4E70916-F7F0-49F9-B85A-DF18A7303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438" y="2743869"/>
                <a:ext cx="1080142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3">
            <a:extLst>
              <a:ext uri="{FF2B5EF4-FFF2-40B4-BE49-F238E27FC236}">
                <a16:creationId xmlns:a16="http://schemas.microsoft.com/office/drawing/2014/main" id="{BE770583-B240-44C1-8C17-2C208F3028BD}"/>
              </a:ext>
            </a:extLst>
          </p:cNvPr>
          <p:cNvSpPr/>
          <p:nvPr/>
        </p:nvSpPr>
        <p:spPr>
          <a:xfrm>
            <a:off x="302439" y="3268821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6C926A6-A5F6-4724-AF33-97329C95510F}"/>
                  </a:ext>
                </a:extLst>
              </p:cNvPr>
              <p:cNvSpPr/>
              <p:nvPr/>
            </p:nvSpPr>
            <p:spPr>
              <a:xfrm>
                <a:off x="884560" y="3202246"/>
                <a:ext cx="659141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Put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in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6C926A6-A5F6-4724-AF33-97329C955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60" y="3202246"/>
                <a:ext cx="6591412" cy="468000"/>
              </a:xfrm>
              <a:prstGeom prst="rect">
                <a:avLst/>
              </a:prstGeom>
              <a:blipFill>
                <a:blip r:embed="rId15"/>
                <a:stretch>
                  <a:fillRect l="-1850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57C27F8-86CC-4C08-BD99-29EAD0E33CBD}"/>
              </a:ext>
            </a:extLst>
          </p:cNvPr>
          <p:cNvGrpSpPr/>
          <p:nvPr/>
        </p:nvGrpSpPr>
        <p:grpSpPr>
          <a:xfrm>
            <a:off x="897437" y="3771709"/>
            <a:ext cx="4159727" cy="483689"/>
            <a:chOff x="1135912" y="3713885"/>
            <a:chExt cx="4159727" cy="483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E96067D-43CC-450B-9CD4-913C0E0F57B4}"/>
                    </a:ext>
                  </a:extLst>
                </p:cNvPr>
                <p:cNvSpPr/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E96067D-43CC-450B-9CD4-913C0E0F57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35BF2C6-6760-4B07-A954-EEEFD9C0A6D8}"/>
                    </a:ext>
                  </a:extLst>
                </p:cNvPr>
                <p:cNvSpPr/>
                <p:nvPr/>
              </p:nvSpPr>
              <p:spPr>
                <a:xfrm>
                  <a:off x="1499438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35BF2C6-6760-4B07-A954-EEEFD9C0A6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438" y="3716695"/>
                  <a:ext cx="1270386" cy="468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24E6C65-D4EA-4F06-ABBC-ADD96B24EB25}"/>
                    </a:ext>
                  </a:extLst>
                </p:cNvPr>
                <p:cNvSpPr/>
                <p:nvPr/>
              </p:nvSpPr>
              <p:spPr>
                <a:xfrm>
                  <a:off x="2485276" y="371388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24E6C65-D4EA-4F06-ABBC-ADD96B24EB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276" y="3713885"/>
                  <a:ext cx="1270386" cy="468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7F078E2-262A-40DF-8AB9-236E71A1442E}"/>
                    </a:ext>
                  </a:extLst>
                </p:cNvPr>
                <p:cNvSpPr/>
                <p:nvPr/>
              </p:nvSpPr>
              <p:spPr>
                <a:xfrm>
                  <a:off x="3329445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7F078E2-262A-40DF-8AB9-236E71A144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9445" y="3716695"/>
                  <a:ext cx="1270386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C0265E5F-67B7-4860-B9E1-C4F481F88691}"/>
                    </a:ext>
                  </a:extLst>
                </p:cNvPr>
                <p:cNvSpPr/>
                <p:nvPr/>
              </p:nvSpPr>
              <p:spPr>
                <a:xfrm>
                  <a:off x="4025253" y="3729574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C0265E5F-67B7-4860-B9E1-C4F481F886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5253" y="3729574"/>
                  <a:ext cx="1270386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BEBCE1-9FBB-41B8-89F1-BB84CAB9F661}"/>
              </a:ext>
            </a:extLst>
          </p:cNvPr>
          <p:cNvGrpSpPr/>
          <p:nvPr/>
        </p:nvGrpSpPr>
        <p:grpSpPr>
          <a:xfrm>
            <a:off x="9255843" y="3816787"/>
            <a:ext cx="2659746" cy="936001"/>
            <a:chOff x="9532254" y="3356142"/>
            <a:chExt cx="2659746" cy="93600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783511-120C-4F5C-A809-D9AC1598433E}"/>
                </a:ext>
              </a:extLst>
            </p:cNvPr>
            <p:cNvSpPr/>
            <p:nvPr/>
          </p:nvSpPr>
          <p:spPr>
            <a:xfrm rot="10800000" flipV="1">
              <a:off x="9532254" y="3356143"/>
              <a:ext cx="2608060" cy="936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800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AA3A918-31FE-40B0-B1CC-6BC54BB08269}"/>
                    </a:ext>
                  </a:extLst>
                </p:cNvPr>
                <p:cNvSpPr/>
                <p:nvPr/>
              </p:nvSpPr>
              <p:spPr>
                <a:xfrm>
                  <a:off x="9614499" y="3356142"/>
                  <a:ext cx="2577501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=0,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=−3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AA3A918-31FE-40B0-B1CC-6BC54BB082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4499" y="3356142"/>
                  <a:ext cx="2577501" cy="468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E8EC8B0-410B-432E-85F2-CFFEC15E3E5F}"/>
                    </a:ext>
                  </a:extLst>
                </p:cNvPr>
                <p:cNvSpPr/>
                <p:nvPr/>
              </p:nvSpPr>
              <p:spPr>
                <a:xfrm>
                  <a:off x="9714584" y="3808453"/>
                  <a:ext cx="194386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E8EC8B0-410B-432E-85F2-CFFEC15E3E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4584" y="3808453"/>
                  <a:ext cx="1943865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ADD426-F698-4D86-A093-9D008154B43F}"/>
              </a:ext>
            </a:extLst>
          </p:cNvPr>
          <p:cNvGrpSpPr/>
          <p:nvPr/>
        </p:nvGrpSpPr>
        <p:grpSpPr>
          <a:xfrm>
            <a:off x="897951" y="4355059"/>
            <a:ext cx="3448966" cy="483689"/>
            <a:chOff x="1135912" y="3713885"/>
            <a:chExt cx="3267876" cy="483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B534ADBC-CA05-45B3-9385-BCBE1255FB29}"/>
                    </a:ext>
                  </a:extLst>
                </p:cNvPr>
                <p:cNvSpPr/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B534ADBC-CA05-45B3-9385-BCBE1255F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E0B3CC5-7654-4B70-83AE-739D4BB35941}"/>
                    </a:ext>
                  </a:extLst>
                </p:cNvPr>
                <p:cNvSpPr/>
                <p:nvPr/>
              </p:nvSpPr>
              <p:spPr>
                <a:xfrm>
                  <a:off x="1407546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E0B3CC5-7654-4B70-83AE-739D4BB359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7546" y="3716695"/>
                  <a:ext cx="1270386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1E5BB9F-4822-4A11-B8D0-34E2A0B09AF5}"/>
                    </a:ext>
                  </a:extLst>
                </p:cNvPr>
                <p:cNvSpPr/>
                <p:nvPr/>
              </p:nvSpPr>
              <p:spPr>
                <a:xfrm>
                  <a:off x="2356486" y="3713885"/>
                  <a:ext cx="917782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1E5BB9F-4822-4A11-B8D0-34E2A0B09A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6486" y="3713885"/>
                  <a:ext cx="917782" cy="468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78B449E-BBFA-40A1-B47F-2FC3F2FD9176}"/>
                    </a:ext>
                  </a:extLst>
                </p:cNvPr>
                <p:cNvSpPr/>
                <p:nvPr/>
              </p:nvSpPr>
              <p:spPr>
                <a:xfrm>
                  <a:off x="3111643" y="3716695"/>
                  <a:ext cx="69580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78B449E-BBFA-40A1-B47F-2FC3F2FD91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1643" y="3716695"/>
                  <a:ext cx="695808" cy="468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C28BE63-8DA4-494C-8DEA-F630B2BF5F1D}"/>
                    </a:ext>
                  </a:extLst>
                </p:cNvPr>
                <p:cNvSpPr/>
                <p:nvPr/>
              </p:nvSpPr>
              <p:spPr>
                <a:xfrm>
                  <a:off x="3707980" y="3729574"/>
                  <a:ext cx="69580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C28BE63-8DA4-494C-8DEA-F630B2BF5F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7980" y="3729574"/>
                  <a:ext cx="695808" cy="468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EF09BD-7669-48BB-9339-EE5F9FF2287D}"/>
                  </a:ext>
                </a:extLst>
              </p:cNvPr>
              <p:cNvSpPr txBox="1"/>
              <p:nvPr/>
            </p:nvSpPr>
            <p:spPr>
              <a:xfrm>
                <a:off x="276411" y="4355059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EF09BD-7669-48BB-9339-EE5F9FF22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1" y="4355059"/>
                <a:ext cx="66932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9F5CB30-A07A-4AEE-B60E-6F95EB5F7438}"/>
              </a:ext>
            </a:extLst>
          </p:cNvPr>
          <p:cNvCxnSpPr>
            <a:cxnSpLocks/>
          </p:cNvCxnSpPr>
          <p:nvPr/>
        </p:nvCxnSpPr>
        <p:spPr>
          <a:xfrm flipV="1">
            <a:off x="4465951" y="4645128"/>
            <a:ext cx="9360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3E82748-87C2-41BA-9668-674208C95B01}"/>
                  </a:ext>
                </a:extLst>
              </p:cNvPr>
              <p:cNvSpPr/>
              <p:nvPr/>
            </p:nvSpPr>
            <p:spPr>
              <a:xfrm>
                <a:off x="5338095" y="4361788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3E82748-87C2-41BA-9668-674208C95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095" y="4361788"/>
                <a:ext cx="821354" cy="468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66B197B-03FC-468B-A54E-7158912A8296}"/>
                  </a:ext>
                </a:extLst>
              </p:cNvPr>
              <p:cNvSpPr/>
              <p:nvPr/>
            </p:nvSpPr>
            <p:spPr>
              <a:xfrm>
                <a:off x="928615" y="4902636"/>
                <a:ext cx="407172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66B197B-03FC-468B-A54E-7158912A8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15" y="4902636"/>
                <a:ext cx="4071725" cy="468000"/>
              </a:xfrm>
              <a:prstGeom prst="rect">
                <a:avLst/>
              </a:prstGeom>
              <a:blipFill>
                <a:blip r:embed="rId30"/>
                <a:stretch>
                  <a:fillRect l="-2994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C302FD-A310-4B33-84BD-4F081D9EB0C4}"/>
                  </a:ext>
                </a:extLst>
              </p:cNvPr>
              <p:cNvSpPr/>
              <p:nvPr/>
            </p:nvSpPr>
            <p:spPr>
              <a:xfrm>
                <a:off x="504464" y="5434950"/>
                <a:ext cx="533235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−0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C302FD-A310-4B33-84BD-4F081D9EB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64" y="5434950"/>
                <a:ext cx="5332352" cy="468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DF2078D-362C-4BE6-B6E9-EE820D1E41AD}"/>
                  </a:ext>
                </a:extLst>
              </p:cNvPr>
              <p:cNvSpPr/>
              <p:nvPr/>
            </p:nvSpPr>
            <p:spPr>
              <a:xfrm>
                <a:off x="5276563" y="5434950"/>
                <a:ext cx="318460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=−1−0+3−2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DF2078D-362C-4BE6-B6E9-EE820D1E4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563" y="5434950"/>
                <a:ext cx="3184600" cy="468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2BB99FA-2B3A-4402-9409-6C8C40B4F9DD}"/>
                  </a:ext>
                </a:extLst>
              </p:cNvPr>
              <p:cNvSpPr/>
              <p:nvPr/>
            </p:nvSpPr>
            <p:spPr>
              <a:xfrm>
                <a:off x="8233174" y="5440087"/>
                <a:ext cx="76876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2BB99FA-2B3A-4402-9409-6C8C40B4F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174" y="5440087"/>
                <a:ext cx="768769" cy="468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Arrow 3">
            <a:extLst>
              <a:ext uri="{FF2B5EF4-FFF2-40B4-BE49-F238E27FC236}">
                <a16:creationId xmlns:a16="http://schemas.microsoft.com/office/drawing/2014/main" id="{E3C3E740-BE50-47F7-8F79-7FF443CE96E3}"/>
              </a:ext>
            </a:extLst>
          </p:cNvPr>
          <p:cNvSpPr/>
          <p:nvPr/>
        </p:nvSpPr>
        <p:spPr>
          <a:xfrm>
            <a:off x="298240" y="4969211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F0E520-952D-4473-8B8A-32F092333177}"/>
                  </a:ext>
                </a:extLst>
              </p:cNvPr>
              <p:cNvSpPr/>
              <p:nvPr/>
            </p:nvSpPr>
            <p:spPr>
              <a:xfrm>
                <a:off x="771141" y="5979147"/>
                <a:ext cx="736830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is one of the root of the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F0E520-952D-4473-8B8A-32F092333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41" y="5979147"/>
                <a:ext cx="7368307" cy="468000"/>
              </a:xfrm>
              <a:prstGeom prst="rect">
                <a:avLst/>
              </a:prstGeom>
              <a:blipFill>
                <a:blip r:embed="rId34"/>
                <a:stretch>
                  <a:fillRect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33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 animBg="1"/>
      <p:bldP spid="18" grpId="0"/>
      <p:bldP spid="19" grpId="0" animBg="1"/>
      <p:bldP spid="20" grpId="0"/>
      <p:bldP spid="37" grpId="0"/>
      <p:bldP spid="39" grpId="0"/>
      <p:bldP spid="40" grpId="0"/>
      <p:bldP spid="41" grpId="0"/>
      <p:bldP spid="42" grpId="0"/>
      <p:bldP spid="44" grpId="0"/>
      <p:bldP spid="45" grpId="0" animBg="1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A45F2E9-6AF7-4C75-B4FF-90AC055F77EF}"/>
                  </a:ext>
                </a:extLst>
              </p:cNvPr>
              <p:cNvSpPr/>
              <p:nvPr/>
            </p:nvSpPr>
            <p:spPr>
              <a:xfrm>
                <a:off x="5066817" y="4677199"/>
                <a:ext cx="24306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A45F2E9-6AF7-4C75-B4FF-90AC055F7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817" y="4677199"/>
                <a:ext cx="2430664" cy="468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6E8140-5EE8-4B6B-916C-D49DA3E144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6E8140-5EE8-4B6B-916C-D49DA3E14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F414D0-84C6-4D4A-A75D-FDB7E7BB5392}"/>
                  </a:ext>
                </a:extLst>
              </p:cNvPr>
              <p:cNvSpPr/>
              <p:nvPr/>
            </p:nvSpPr>
            <p:spPr>
              <a:xfrm>
                <a:off x="1613384" y="3172865"/>
                <a:ext cx="2435676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F414D0-84C6-4D4A-A75D-FDB7E7BB5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384" y="3172865"/>
                <a:ext cx="2435676" cy="467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99A17ED-8180-4B14-89AA-21B06219693E}"/>
                  </a:ext>
                </a:extLst>
              </p:cNvPr>
              <p:cNvSpPr txBox="1"/>
              <p:nvPr/>
            </p:nvSpPr>
            <p:spPr>
              <a:xfrm>
                <a:off x="459063" y="1049850"/>
                <a:ext cx="40531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+0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99A17ED-8180-4B14-89AA-21B062196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63" y="1049850"/>
                <a:ext cx="405318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AD5C6E-F8B2-4D6C-A856-48CCD65F4495}"/>
                  </a:ext>
                </a:extLst>
              </p:cNvPr>
              <p:cNvSpPr/>
              <p:nvPr/>
            </p:nvSpPr>
            <p:spPr>
              <a:xfrm>
                <a:off x="271032" y="3178944"/>
                <a:ext cx="169957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AD5C6E-F8B2-4D6C-A856-48CCD65F4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32" y="3178944"/>
                <a:ext cx="1699579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D5A756C-E134-4052-A101-0E054A55BB56}"/>
                  </a:ext>
                </a:extLst>
              </p:cNvPr>
              <p:cNvSpPr/>
              <p:nvPr/>
            </p:nvSpPr>
            <p:spPr>
              <a:xfrm>
                <a:off x="1965330" y="3189594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D5A756C-E134-4052-A101-0E054A55B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330" y="3189594"/>
                <a:ext cx="596485" cy="467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EEF923B-5345-4470-ADFA-A472892632AC}"/>
                  </a:ext>
                </a:extLst>
              </p:cNvPr>
              <p:cNvSpPr/>
              <p:nvPr/>
            </p:nvSpPr>
            <p:spPr>
              <a:xfrm>
                <a:off x="2300564" y="3189594"/>
                <a:ext cx="942379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EEF923B-5345-4470-ADFA-A47289263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64" y="3189594"/>
                <a:ext cx="942379" cy="467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57C7210-3515-45E9-B52E-2EBD6C0213D4}"/>
                  </a:ext>
                </a:extLst>
              </p:cNvPr>
              <p:cNvSpPr/>
              <p:nvPr/>
            </p:nvSpPr>
            <p:spPr>
              <a:xfrm>
                <a:off x="2894491" y="3192579"/>
                <a:ext cx="893253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57C7210-3515-45E9-B52E-2EBD6C0213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491" y="3192579"/>
                <a:ext cx="893253" cy="467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379908D-EF63-4539-9C3B-F728B536066A}"/>
                  </a:ext>
                </a:extLst>
              </p:cNvPr>
              <p:cNvSpPr/>
              <p:nvPr/>
            </p:nvSpPr>
            <p:spPr>
              <a:xfrm>
                <a:off x="3865032" y="3175053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379908D-EF63-4539-9C3B-F728B5360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032" y="3175053"/>
                <a:ext cx="740534" cy="46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B0C41E-6A58-43E6-B7A9-8BC0548ED2DE}"/>
              </a:ext>
            </a:extLst>
          </p:cNvPr>
          <p:cNvCxnSpPr>
            <a:cxnSpLocks/>
          </p:cNvCxnSpPr>
          <p:nvPr/>
        </p:nvCxnSpPr>
        <p:spPr>
          <a:xfrm rot="16200000">
            <a:off x="2835565" y="2815200"/>
            <a:ext cx="0" cy="1836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F68ED47-8FA4-4D68-8AA7-5AEDE7DD928D}"/>
                  </a:ext>
                </a:extLst>
              </p:cNvPr>
              <p:cNvSpPr/>
              <p:nvPr/>
            </p:nvSpPr>
            <p:spPr>
              <a:xfrm>
                <a:off x="233915" y="3927273"/>
                <a:ext cx="173669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F68ED47-8FA4-4D68-8AA7-5AEDE7DD92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15" y="3927273"/>
                <a:ext cx="1736696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353D53A-701C-4F51-B111-28C4DCF30E1F}"/>
                  </a:ext>
                </a:extLst>
              </p:cNvPr>
              <p:cNvSpPr/>
              <p:nvPr/>
            </p:nvSpPr>
            <p:spPr>
              <a:xfrm>
                <a:off x="1730213" y="3925955"/>
                <a:ext cx="1347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353D53A-701C-4F51-B111-28C4DCF30E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213" y="3925955"/>
                <a:ext cx="1347354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20B8825-DD98-4CB8-8EA3-980615AD1C3F}"/>
                  </a:ext>
                </a:extLst>
              </p:cNvPr>
              <p:cNvSpPr/>
              <p:nvPr/>
            </p:nvSpPr>
            <p:spPr>
              <a:xfrm>
                <a:off x="2856980" y="3927273"/>
                <a:ext cx="1347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20B8825-DD98-4CB8-8EA3-980615AD1C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980" y="3927273"/>
                <a:ext cx="1347354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FB7A70-98C8-43EC-BC73-A55C6A98CCC4}"/>
                  </a:ext>
                </a:extLst>
              </p:cNvPr>
              <p:cNvSpPr/>
              <p:nvPr/>
            </p:nvSpPr>
            <p:spPr>
              <a:xfrm>
                <a:off x="4037307" y="3914736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FB7A70-98C8-43EC-BC73-A55C6A98C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307" y="3914736"/>
                <a:ext cx="740534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C3D566C-74B1-4CEA-8549-76E5CEE922BC}"/>
                  </a:ext>
                </a:extLst>
              </p:cNvPr>
              <p:cNvSpPr/>
              <p:nvPr/>
            </p:nvSpPr>
            <p:spPr>
              <a:xfrm>
                <a:off x="208033" y="4707300"/>
                <a:ext cx="24306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C3D566C-74B1-4CEA-8549-76E5CEE92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3" y="4707300"/>
                <a:ext cx="2430664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4A82C2B-99EF-45FA-BE4E-576FFCE2A9F9}"/>
                  </a:ext>
                </a:extLst>
              </p:cNvPr>
              <p:cNvSpPr/>
              <p:nvPr/>
            </p:nvSpPr>
            <p:spPr>
              <a:xfrm>
                <a:off x="2394176" y="4700147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4A82C2B-99EF-45FA-BE4E-576FFCE2A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176" y="4700147"/>
                <a:ext cx="740534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0EE0C47-305A-4257-AE48-FB1E7A562BD5}"/>
                  </a:ext>
                </a:extLst>
              </p:cNvPr>
              <p:cNvSpPr/>
              <p:nvPr/>
            </p:nvSpPr>
            <p:spPr>
              <a:xfrm>
                <a:off x="2701531" y="4694156"/>
                <a:ext cx="24306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0EE0C47-305A-4257-AE48-FB1E7A562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31" y="4694156"/>
                <a:ext cx="2430664" cy="46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A06A6D8-5965-40E1-98B0-CC024DFEF889}"/>
                  </a:ext>
                </a:extLst>
              </p:cNvPr>
              <p:cNvSpPr/>
              <p:nvPr/>
            </p:nvSpPr>
            <p:spPr>
              <a:xfrm>
                <a:off x="4723590" y="4687003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A06A6D8-5965-40E1-98B0-CC024DFEF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590" y="4687003"/>
                <a:ext cx="740534" cy="468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9104B02-29D9-47B8-9707-AC1E2620D78C}"/>
                  </a:ext>
                </a:extLst>
              </p:cNvPr>
              <p:cNvSpPr/>
              <p:nvPr/>
            </p:nvSpPr>
            <p:spPr>
              <a:xfrm>
                <a:off x="225308" y="5477771"/>
                <a:ext cx="121915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9104B02-29D9-47B8-9707-AC1E2620D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08" y="5477771"/>
                <a:ext cx="1219159" cy="468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75F8A51-7038-41C6-98ED-34B4C9DF7040}"/>
                  </a:ext>
                </a:extLst>
              </p:cNvPr>
              <p:cNvSpPr/>
              <p:nvPr/>
            </p:nvSpPr>
            <p:spPr>
              <a:xfrm>
                <a:off x="1250227" y="5502631"/>
                <a:ext cx="62568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75F8A51-7038-41C6-98ED-34B4C9DF7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227" y="5502631"/>
                <a:ext cx="625680" cy="468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7EC65B3-38C8-4E00-8ABF-F2FC86CDE095}"/>
                  </a:ext>
                </a:extLst>
              </p:cNvPr>
              <p:cNvSpPr/>
              <p:nvPr/>
            </p:nvSpPr>
            <p:spPr>
              <a:xfrm>
                <a:off x="1844847" y="5496212"/>
                <a:ext cx="43143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7EC65B3-38C8-4E00-8ABF-F2FC86CDE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847" y="5496212"/>
                <a:ext cx="431439" cy="468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2B48DAA-38B6-4C2C-B6DA-D1CD931A92B8}"/>
                  </a:ext>
                </a:extLst>
              </p:cNvPr>
              <p:cNvSpPr/>
              <p:nvPr/>
            </p:nvSpPr>
            <p:spPr>
              <a:xfrm>
                <a:off x="2166750" y="5496212"/>
                <a:ext cx="63000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2B48DAA-38B6-4C2C-B6DA-D1CD931A9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750" y="5496212"/>
                <a:ext cx="630001" cy="468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A8B1986-0ACF-4EDD-A600-AFA5AFC9C21D}"/>
              </a:ext>
            </a:extLst>
          </p:cNvPr>
          <p:cNvSpPr/>
          <p:nvPr/>
        </p:nvSpPr>
        <p:spPr>
          <a:xfrm>
            <a:off x="680675" y="3978383"/>
            <a:ext cx="1128686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B7D2641-D35F-4684-877A-81D1DE8A3F77}"/>
              </a:ext>
            </a:extLst>
          </p:cNvPr>
          <p:cNvSpPr/>
          <p:nvPr/>
        </p:nvSpPr>
        <p:spPr>
          <a:xfrm>
            <a:off x="1835598" y="3978382"/>
            <a:ext cx="1128686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84143A0-DD70-475A-96E5-5E0A2E5C2E82}"/>
              </a:ext>
            </a:extLst>
          </p:cNvPr>
          <p:cNvSpPr/>
          <p:nvPr/>
        </p:nvSpPr>
        <p:spPr>
          <a:xfrm>
            <a:off x="2954058" y="3976284"/>
            <a:ext cx="1128686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20D0AF5-C3C4-40FE-B01F-990073979FB0}"/>
              </a:ext>
            </a:extLst>
          </p:cNvPr>
          <p:cNvSpPr/>
          <p:nvPr/>
        </p:nvSpPr>
        <p:spPr>
          <a:xfrm>
            <a:off x="665736" y="4750022"/>
            <a:ext cx="1844877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54E5023-FE68-494C-BEE5-5EDC1EC61F78}"/>
              </a:ext>
            </a:extLst>
          </p:cNvPr>
          <p:cNvSpPr/>
          <p:nvPr/>
        </p:nvSpPr>
        <p:spPr>
          <a:xfrm>
            <a:off x="2999784" y="4748019"/>
            <a:ext cx="1844877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22C8D22-AF5C-4B19-AB32-575FFC2AA473}"/>
              </a:ext>
            </a:extLst>
          </p:cNvPr>
          <p:cNvSpPr/>
          <p:nvPr/>
        </p:nvSpPr>
        <p:spPr>
          <a:xfrm>
            <a:off x="5359710" y="4735370"/>
            <a:ext cx="1844877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2320340-02F5-4E64-9476-CC77D86299BE}"/>
              </a:ext>
            </a:extLst>
          </p:cNvPr>
          <p:cNvGrpSpPr/>
          <p:nvPr/>
        </p:nvGrpSpPr>
        <p:grpSpPr>
          <a:xfrm>
            <a:off x="9754903" y="3394992"/>
            <a:ext cx="1836000" cy="736955"/>
            <a:chOff x="7629570" y="4953324"/>
            <a:chExt cx="1836000" cy="73695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357B54-E5FB-48E6-9C16-E1946D3C61F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547570" y="4243385"/>
              <a:ext cx="0" cy="1836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9040683-4279-4FC9-9001-7C528D75892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646098" y="5150279"/>
              <a:ext cx="0" cy="54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E9B4CD5-187E-45D0-8E65-BC38A2C4703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65570" y="5147530"/>
              <a:ext cx="0" cy="54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19606D7-2C87-47A0-91CC-CA19C0A62E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579200" y="5161154"/>
              <a:ext cx="0" cy="18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DD6756D-C198-4D5A-B6F1-A061284E3D6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579195" y="4953324"/>
              <a:ext cx="0" cy="18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6363A25-7D50-440D-B314-0955469DB46E}"/>
                  </a:ext>
                </a:extLst>
              </p:cNvPr>
              <p:cNvSpPr/>
              <p:nvPr/>
            </p:nvSpPr>
            <p:spPr>
              <a:xfrm>
                <a:off x="10334083" y="3708267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6363A25-7D50-440D-B314-0955469DB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083" y="3708267"/>
                <a:ext cx="596485" cy="467998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0B222CF-E35B-49F1-82D8-296E48BC0E6E}"/>
                  </a:ext>
                </a:extLst>
              </p:cNvPr>
              <p:cNvSpPr/>
              <p:nvPr/>
            </p:nvSpPr>
            <p:spPr>
              <a:xfrm>
                <a:off x="10226276" y="2961002"/>
                <a:ext cx="893253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−2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0B222CF-E35B-49F1-82D8-296E48BC0E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276" y="2961002"/>
                <a:ext cx="893253" cy="46799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2475B6E-121A-4864-932A-EE24073835EB}"/>
                  </a:ext>
                </a:extLst>
              </p:cNvPr>
              <p:cNvSpPr/>
              <p:nvPr/>
            </p:nvSpPr>
            <p:spPr>
              <a:xfrm>
                <a:off x="9477612" y="4069138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2475B6E-121A-4864-932A-EE2407383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612" y="4069138"/>
                <a:ext cx="596485" cy="467998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5FFBFD-5235-4D09-9C53-22AD183C1BA7}"/>
                  </a:ext>
                </a:extLst>
              </p:cNvPr>
              <p:cNvSpPr/>
              <p:nvPr/>
            </p:nvSpPr>
            <p:spPr>
              <a:xfrm>
                <a:off x="11299821" y="4069138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5FFBFD-5235-4D09-9C53-22AD183C1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821" y="4069138"/>
                <a:ext cx="596485" cy="467998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B69C0710-3E5D-4E36-921C-8102E7F95BD7}"/>
              </a:ext>
            </a:extLst>
          </p:cNvPr>
          <p:cNvSpPr/>
          <p:nvPr/>
        </p:nvSpPr>
        <p:spPr>
          <a:xfrm>
            <a:off x="659631" y="5516531"/>
            <a:ext cx="2174533" cy="478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F10806F-7022-4F8F-8F35-E8A6DC4E9986}"/>
              </a:ext>
            </a:extLst>
          </p:cNvPr>
          <p:cNvCxnSpPr>
            <a:cxnSpLocks/>
          </p:cNvCxnSpPr>
          <p:nvPr/>
        </p:nvCxnSpPr>
        <p:spPr>
          <a:xfrm flipV="1">
            <a:off x="2758675" y="5778141"/>
            <a:ext cx="648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A4273AB-E9D7-4A55-836A-C616F9902BCC}"/>
                  </a:ext>
                </a:extLst>
              </p:cNvPr>
              <p:cNvSpPr txBox="1"/>
              <p:nvPr/>
            </p:nvSpPr>
            <p:spPr>
              <a:xfrm>
                <a:off x="3428784" y="5516531"/>
                <a:ext cx="2174532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igen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Values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A4273AB-E9D7-4A55-836A-C616F990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784" y="5516531"/>
                <a:ext cx="2174532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48026F9-C74A-4EB5-989F-64E6CAEF9115}"/>
                  </a:ext>
                </a:extLst>
              </p:cNvPr>
              <p:cNvSpPr txBox="1"/>
              <p:nvPr/>
            </p:nvSpPr>
            <p:spPr>
              <a:xfrm>
                <a:off x="289271" y="1745794"/>
                <a:ext cx="18310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48026F9-C74A-4EB5-989F-64E6CAEF9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71" y="1745794"/>
                <a:ext cx="1831056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27A6FA3-011F-4875-A2FE-1E84BF79D580}"/>
                  </a:ext>
                </a:extLst>
              </p:cNvPr>
              <p:cNvSpPr/>
              <p:nvPr/>
            </p:nvSpPr>
            <p:spPr>
              <a:xfrm>
                <a:off x="1898849" y="1745794"/>
                <a:ext cx="9545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27A6FA3-011F-4875-A2FE-1E84BF79D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849" y="1745794"/>
                <a:ext cx="954556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11AB478-E82D-47E4-9DFB-28084FB63F89}"/>
                  </a:ext>
                </a:extLst>
              </p:cNvPr>
              <p:cNvSpPr/>
              <p:nvPr/>
            </p:nvSpPr>
            <p:spPr>
              <a:xfrm>
                <a:off x="3278624" y="1745010"/>
                <a:ext cx="9861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11AB478-E82D-47E4-9DFB-28084FB63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624" y="1745010"/>
                <a:ext cx="986167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CBCD730-DB62-4E51-879C-9AF2EA17F053}"/>
                  </a:ext>
                </a:extLst>
              </p:cNvPr>
              <p:cNvSpPr/>
              <p:nvPr/>
            </p:nvSpPr>
            <p:spPr>
              <a:xfrm>
                <a:off x="4090205" y="1745010"/>
                <a:ext cx="7328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CBCD730-DB62-4E51-879C-9AF2EA17F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205" y="1745010"/>
                <a:ext cx="732893" cy="5232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D102BE-48EF-417B-A511-285B87FA3136}"/>
                  </a:ext>
                </a:extLst>
              </p:cNvPr>
              <p:cNvSpPr/>
              <p:nvPr/>
            </p:nvSpPr>
            <p:spPr>
              <a:xfrm>
                <a:off x="4631978" y="1745010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D102BE-48EF-417B-A511-285B87FA3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978" y="1745010"/>
                <a:ext cx="832664" cy="52322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FF5AAB5-93CA-4B3E-BA7B-1745F03F19C7}"/>
                  </a:ext>
                </a:extLst>
              </p:cNvPr>
              <p:cNvSpPr/>
              <p:nvPr/>
            </p:nvSpPr>
            <p:spPr>
              <a:xfrm>
                <a:off x="203484" y="2458840"/>
                <a:ext cx="219069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FF5AAB5-93CA-4B3E-BA7B-1745F03F1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4" y="2458840"/>
                <a:ext cx="2190692" cy="46800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0DC60DC-2655-4F1A-AF0A-85B984AEE7CE}"/>
                  </a:ext>
                </a:extLst>
              </p:cNvPr>
              <p:cNvSpPr/>
              <p:nvPr/>
            </p:nvSpPr>
            <p:spPr>
              <a:xfrm>
                <a:off x="2121591" y="2461019"/>
                <a:ext cx="18861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0DC60DC-2655-4F1A-AF0A-85B984AEE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591" y="2461019"/>
                <a:ext cx="1886157" cy="5232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8E3BA61-6F51-4254-90B5-B4AAB27685E9}"/>
                  </a:ext>
                </a:extLst>
              </p:cNvPr>
              <p:cNvSpPr/>
              <p:nvPr/>
            </p:nvSpPr>
            <p:spPr>
              <a:xfrm>
                <a:off x="3756466" y="2459358"/>
                <a:ext cx="19102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− 2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8E3BA61-6F51-4254-90B5-B4AAB27685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466" y="2459358"/>
                <a:ext cx="1910203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56C5CC6-F769-414E-ABD6-025ED47FADBA}"/>
                  </a:ext>
                </a:extLst>
              </p:cNvPr>
              <p:cNvSpPr/>
              <p:nvPr/>
            </p:nvSpPr>
            <p:spPr>
              <a:xfrm>
                <a:off x="5443101" y="2449716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56C5CC6-F769-414E-ABD6-025ED47FA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101" y="2449716"/>
                <a:ext cx="832664" cy="5232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D4FB229-D295-4837-868B-2DA7E2F590B6}"/>
                  </a:ext>
                </a:extLst>
              </p:cNvPr>
              <p:cNvSpPr/>
              <p:nvPr/>
            </p:nvSpPr>
            <p:spPr>
              <a:xfrm>
                <a:off x="2657091" y="1767507"/>
                <a:ext cx="7873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D4FB229-D295-4837-868B-2DA7E2F59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091" y="1767507"/>
                <a:ext cx="787395" cy="5232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4B425096-138E-403B-971A-DD3A619E29FC}"/>
              </a:ext>
            </a:extLst>
          </p:cNvPr>
          <p:cNvSpPr/>
          <p:nvPr/>
        </p:nvSpPr>
        <p:spPr>
          <a:xfrm>
            <a:off x="1499779" y="1065990"/>
            <a:ext cx="625333" cy="4679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3A4E64F-F338-484D-B15F-0A1B24525EF4}"/>
              </a:ext>
            </a:extLst>
          </p:cNvPr>
          <p:cNvSpPr/>
          <p:nvPr/>
        </p:nvSpPr>
        <p:spPr>
          <a:xfrm>
            <a:off x="2153219" y="1068078"/>
            <a:ext cx="800839" cy="4603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FF66979-0CD9-4300-B0CD-9FF8F63A53AD}"/>
              </a:ext>
            </a:extLst>
          </p:cNvPr>
          <p:cNvSpPr/>
          <p:nvPr/>
        </p:nvSpPr>
        <p:spPr>
          <a:xfrm>
            <a:off x="2813505" y="2481659"/>
            <a:ext cx="1051527" cy="5105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F8ED405-A8EB-4E01-9808-21D6493304E2}"/>
              </a:ext>
            </a:extLst>
          </p:cNvPr>
          <p:cNvSpPr/>
          <p:nvPr/>
        </p:nvSpPr>
        <p:spPr>
          <a:xfrm>
            <a:off x="1137972" y="2551760"/>
            <a:ext cx="1051527" cy="4219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5D997CAC-9A0A-4016-A71D-86822B025542}"/>
              </a:ext>
            </a:extLst>
          </p:cNvPr>
          <p:cNvSpPr/>
          <p:nvPr/>
        </p:nvSpPr>
        <p:spPr>
          <a:xfrm>
            <a:off x="4451912" y="2469908"/>
            <a:ext cx="1051527" cy="5105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02F93E1E-54D1-4694-B74C-6D90835234CA}"/>
              </a:ext>
            </a:extLst>
          </p:cNvPr>
          <p:cNvSpPr/>
          <p:nvPr/>
        </p:nvSpPr>
        <p:spPr>
          <a:xfrm>
            <a:off x="680674" y="2482813"/>
            <a:ext cx="457297" cy="5232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F1D49C8D-BA2C-418A-9458-772CD7A2E2A7}"/>
              </a:ext>
            </a:extLst>
          </p:cNvPr>
          <p:cNvSpPr/>
          <p:nvPr/>
        </p:nvSpPr>
        <p:spPr>
          <a:xfrm>
            <a:off x="2204410" y="2472375"/>
            <a:ext cx="601608" cy="5225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BB5D76C9-19A0-4802-91D4-DBDE7B546F2B}"/>
              </a:ext>
            </a:extLst>
          </p:cNvPr>
          <p:cNvSpPr/>
          <p:nvPr/>
        </p:nvSpPr>
        <p:spPr>
          <a:xfrm>
            <a:off x="3872518" y="2461936"/>
            <a:ext cx="589019" cy="5348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62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000"/>
                            </p:stCondLst>
                            <p:childTnLst>
                              <p:par>
                                <p:cTn id="2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500"/>
                            </p:stCondLst>
                            <p:childTnLst>
                              <p:par>
                                <p:cTn id="2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4" grpId="0"/>
      <p:bldP spid="31" grpId="0"/>
      <p:bldP spid="32" grpId="0"/>
      <p:bldP spid="34" grpId="0"/>
      <p:bldP spid="35" grpId="0"/>
      <p:bldP spid="38" grpId="0"/>
      <p:bldP spid="39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9" grpId="0"/>
      <p:bldP spid="70" grpId="0"/>
      <p:bldP spid="71" grpId="0"/>
      <p:bldP spid="72" grpId="0"/>
      <p:bldP spid="84" grpId="0" animBg="1"/>
      <p:bldP spid="86" grpId="0" animBg="1"/>
      <p:bldP spid="73" grpId="0"/>
      <p:bldP spid="40" grpId="0"/>
      <p:bldP spid="41" grpId="0"/>
      <p:bldP spid="42" grpId="0"/>
      <p:bldP spid="43" grpId="0"/>
      <p:bldP spid="79" grpId="0"/>
      <p:bldP spid="76" grpId="0"/>
      <p:bldP spid="82" grpId="0"/>
      <p:bldP spid="87" grpId="0"/>
      <p:bldP spid="3" grpId="0"/>
      <p:bldP spid="74" grpId="0" animBg="1"/>
      <p:bldP spid="74" grpId="1" animBg="1"/>
      <p:bldP spid="75" grpId="0" animBg="1"/>
      <p:bldP spid="75" grpId="1" animBg="1"/>
      <p:bldP spid="78" grpId="0" animBg="1"/>
      <p:bldP spid="78" grpId="1" animBg="1"/>
      <p:bldP spid="80" grpId="0" animBg="1"/>
      <p:bldP spid="80" grpId="1" animBg="1"/>
      <p:bldP spid="81" grpId="0" animBg="1"/>
      <p:bldP spid="81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50686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851ED4C-9CE3-4AE4-AEB5-90EEE429A91B}"/>
              </a:ext>
            </a:extLst>
          </p:cNvPr>
          <p:cNvGrpSpPr/>
          <p:nvPr/>
        </p:nvGrpSpPr>
        <p:grpSpPr>
          <a:xfrm>
            <a:off x="1458964" y="646362"/>
            <a:ext cx="9007807" cy="3344971"/>
            <a:chOff x="1458964" y="646362"/>
            <a:chExt cx="9007807" cy="33449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A2F9A4-6988-4274-8384-12496EC9D59D}"/>
                </a:ext>
              </a:extLst>
            </p:cNvPr>
            <p:cNvSpPr txBox="1"/>
            <p:nvPr/>
          </p:nvSpPr>
          <p:spPr>
            <a:xfrm>
              <a:off x="1458964" y="646362"/>
              <a:ext cx="9007807" cy="1663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sz="2800" b="1" dirty="0">
                  <a:solidFill>
                    <a:srgbClr val="FF0000"/>
                  </a:solidFill>
                </a:rPr>
                <a:t>Outline of Unit 2.1</a:t>
              </a:r>
            </a:p>
            <a:p>
              <a:pPr marL="800100" lvl="1" indent="-342900">
                <a:lnSpc>
                  <a:spcPct val="125000"/>
                </a:lnSpc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rgbClr val="002060"/>
                  </a:solidFill>
                </a:rPr>
                <a:t>Characteristic Equation</a:t>
              </a:r>
            </a:p>
            <a:p>
              <a:pPr marL="800100" lvl="1" indent="-342900">
                <a:lnSpc>
                  <a:spcPct val="125000"/>
                </a:lnSpc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rgbClr val="002060"/>
                  </a:solidFill>
                </a:rPr>
                <a:t>Eigen Values and Eigen Vectors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9EB549-F5D0-42A8-9E16-AFDAA7CC3F4D}"/>
                </a:ext>
              </a:extLst>
            </p:cNvPr>
            <p:cNvSpPr txBox="1"/>
            <p:nvPr/>
          </p:nvSpPr>
          <p:spPr>
            <a:xfrm>
              <a:off x="1458964" y="2309638"/>
              <a:ext cx="6097712" cy="5860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marR="0" lvl="1" indent="-342900" fontAlgn="auto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2800" dirty="0">
                  <a:solidFill>
                    <a:srgbClr val="002060"/>
                  </a:solidFill>
                </a:rPr>
                <a:t>Power Method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0203AF-0A35-45BA-8591-CCBB53DC735A}"/>
                </a:ext>
              </a:extLst>
            </p:cNvPr>
            <p:cNvSpPr txBox="1"/>
            <p:nvPr/>
          </p:nvSpPr>
          <p:spPr>
            <a:xfrm>
              <a:off x="1458964" y="2866666"/>
              <a:ext cx="6097712" cy="11246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marR="0" lvl="1" indent="-342900" fontAlgn="auto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2800" dirty="0">
                  <a:solidFill>
                    <a:srgbClr val="002060"/>
                  </a:solidFill>
                </a:rPr>
                <a:t>Gauss – Jacobi Method</a:t>
              </a:r>
            </a:p>
            <a:p>
              <a:pPr marL="800100" marR="0" lvl="1" indent="-342900" fontAlgn="auto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2800" dirty="0">
                  <a:solidFill>
                    <a:srgbClr val="002060"/>
                  </a:solidFill>
                </a:rPr>
                <a:t>Gauss – Seidel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812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/>
              <p:nvPr/>
            </p:nvSpPr>
            <p:spPr>
              <a:xfrm>
                <a:off x="865643" y="782818"/>
                <a:ext cx="695293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𝛌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 eigen vector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λI</m:t>
                        </m:r>
                      </m:e>
                    </m:d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3" y="782818"/>
                <a:ext cx="6952933" cy="468000"/>
              </a:xfrm>
              <a:prstGeom prst="rect">
                <a:avLst/>
              </a:prstGeom>
              <a:blipFill>
                <a:blip r:embed="rId3"/>
                <a:stretch>
                  <a:fillRect l="-1753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D478E631-FA7E-47C4-8F92-F9A36556AE94}"/>
              </a:ext>
            </a:extLst>
          </p:cNvPr>
          <p:cNvSpPr/>
          <p:nvPr/>
        </p:nvSpPr>
        <p:spPr>
          <a:xfrm>
            <a:off x="238045" y="86792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/>
              <p:nvPr/>
            </p:nvSpPr>
            <p:spPr>
              <a:xfrm>
                <a:off x="9026619" y="3429000"/>
                <a:ext cx="3125273" cy="1390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619" y="3429000"/>
                <a:ext cx="3125273" cy="1390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/>
              <p:nvPr/>
            </p:nvSpPr>
            <p:spPr>
              <a:xfrm>
                <a:off x="4852017" y="1260961"/>
                <a:ext cx="3125273" cy="6317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017" y="1260961"/>
                <a:ext cx="3125273" cy="6317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/>
              <p:nvPr/>
            </p:nvSpPr>
            <p:spPr>
              <a:xfrm>
                <a:off x="4477358" y="1315213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358" y="1315213"/>
                <a:ext cx="66932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/>
              <p:nvPr/>
            </p:nvSpPr>
            <p:spPr>
              <a:xfrm>
                <a:off x="499525" y="2301875"/>
                <a:ext cx="3895146" cy="602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25" y="2301875"/>
                <a:ext cx="3895146" cy="602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/>
              <p:nvPr/>
            </p:nvSpPr>
            <p:spPr>
              <a:xfrm>
                <a:off x="2291633" y="3254398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633" y="3254398"/>
                <a:ext cx="1678337" cy="1296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/>
              <p:nvPr/>
            </p:nvSpPr>
            <p:spPr>
              <a:xfrm>
                <a:off x="3289382" y="3206005"/>
                <a:ext cx="3125273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82" y="3206005"/>
                <a:ext cx="3125273" cy="12968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DFAF4C-7648-4DE3-A260-2D2C09BAC6AE}"/>
                  </a:ext>
                </a:extLst>
              </p:cNvPr>
              <p:cNvSpPr txBox="1"/>
              <p:nvPr/>
            </p:nvSpPr>
            <p:spPr>
              <a:xfrm>
                <a:off x="9391180" y="1937181"/>
                <a:ext cx="2396149" cy="1230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DFAF4C-7648-4DE3-A260-2D2C09BA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180" y="1937181"/>
                <a:ext cx="2396149" cy="12302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/>
              <p:nvPr/>
            </p:nvSpPr>
            <p:spPr>
              <a:xfrm>
                <a:off x="3937141" y="1821828"/>
                <a:ext cx="5285988" cy="1738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(−1)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(−1)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(−1)</m:t>
                                </m:r>
                              </m:e>
                            </m:mr>
                          </m: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141" y="1821828"/>
                <a:ext cx="5285988" cy="1738805"/>
              </a:xfrm>
              <a:prstGeom prst="rect">
                <a:avLst/>
              </a:prstGeom>
              <a:blipFill>
                <a:blip r:embed="rId11"/>
                <a:stretch>
                  <a:fillRect r="-11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/>
              <p:nvPr/>
            </p:nvSpPr>
            <p:spPr>
              <a:xfrm>
                <a:off x="794407" y="5157856"/>
                <a:ext cx="31326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Consider,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07" y="5157856"/>
                <a:ext cx="3132665" cy="468000"/>
              </a:xfrm>
              <a:prstGeom prst="rect">
                <a:avLst/>
              </a:prstGeom>
              <a:blipFill>
                <a:blip r:embed="rId12"/>
                <a:stretch>
                  <a:fillRect l="-3891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3">
            <a:extLst>
              <a:ext uri="{FF2B5EF4-FFF2-40B4-BE49-F238E27FC236}">
                <a16:creationId xmlns:a16="http://schemas.microsoft.com/office/drawing/2014/main" id="{993CD58B-969A-44DB-BB9E-723378D249EE}"/>
              </a:ext>
            </a:extLst>
          </p:cNvPr>
          <p:cNvSpPr/>
          <p:nvPr/>
        </p:nvSpPr>
        <p:spPr>
          <a:xfrm>
            <a:off x="238841" y="5242200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/>
              <p:nvPr/>
            </p:nvSpPr>
            <p:spPr>
              <a:xfrm>
                <a:off x="3287106" y="4219279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106" y="4219279"/>
                <a:ext cx="3884367" cy="23920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FE84B2-C1AB-4C0F-878D-C54137539DD3}"/>
              </a:ext>
            </a:extLst>
          </p:cNvPr>
          <p:cNvCxnSpPr/>
          <p:nvPr/>
        </p:nvCxnSpPr>
        <p:spPr>
          <a:xfrm>
            <a:off x="5939306" y="4694462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7B9C9F-44A4-4E15-8C66-50EF7C30ACEC}"/>
              </a:ext>
            </a:extLst>
          </p:cNvPr>
          <p:cNvGrpSpPr/>
          <p:nvPr/>
        </p:nvGrpSpPr>
        <p:grpSpPr>
          <a:xfrm>
            <a:off x="5146976" y="3167390"/>
            <a:ext cx="722935" cy="1496233"/>
            <a:chOff x="3668692" y="4828737"/>
            <a:chExt cx="722935" cy="1496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/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/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8BB54F-4676-4D06-A19F-52CA6F2D75F4}"/>
                    </a:ext>
                  </a:extLst>
                </p:cNvPr>
                <p:cNvSpPr/>
                <p:nvPr/>
              </p:nvSpPr>
              <p:spPr>
                <a:xfrm>
                  <a:off x="3674514" y="585697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8BB54F-4676-4D06-A19F-52CA6F2D75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514" y="5856970"/>
                  <a:ext cx="717113" cy="468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3CCBD8-8D8A-43FA-8A30-0054801B2470}"/>
              </a:ext>
            </a:extLst>
          </p:cNvPr>
          <p:cNvGrpSpPr/>
          <p:nvPr/>
        </p:nvGrpSpPr>
        <p:grpSpPr>
          <a:xfrm>
            <a:off x="9936905" y="1892684"/>
            <a:ext cx="1931115" cy="1545287"/>
            <a:chOff x="4249625" y="4872966"/>
            <a:chExt cx="1931115" cy="15452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/>
                <p:nvPr/>
              </p:nvSpPr>
              <p:spPr>
                <a:xfrm>
                  <a:off x="4249735" y="4872966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72966"/>
                  <a:ext cx="1918346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C059BE4-8FF2-4561-9115-8D7312C888EE}"/>
                    </a:ext>
                  </a:extLst>
                </p:cNvPr>
                <p:cNvSpPr/>
                <p:nvPr/>
              </p:nvSpPr>
              <p:spPr>
                <a:xfrm>
                  <a:off x="4249625" y="5399315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C059BE4-8FF2-4561-9115-8D7312C888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625" y="5399315"/>
                  <a:ext cx="1918346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3BCDE82-7A56-4DEC-A3C0-5AF3F85809B3}"/>
                    </a:ext>
                  </a:extLst>
                </p:cNvPr>
                <p:cNvSpPr/>
                <p:nvPr/>
              </p:nvSpPr>
              <p:spPr>
                <a:xfrm>
                  <a:off x="4262394" y="5895033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3BCDE82-7A56-4DEC-A3C0-5AF3F85809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394" y="5895033"/>
                  <a:ext cx="1918346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2481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1482 L -0.48802 0.40532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49" y="2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01481 L 0.05886 0.2224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1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6" grpId="1"/>
      <p:bldP spid="7" grpId="0"/>
      <p:bldP spid="8" grpId="0"/>
      <p:bldP spid="9" grpId="0"/>
      <p:bldP spid="10" grpId="0"/>
      <p:bldP spid="11" grpId="0"/>
      <p:bldP spid="26" grpId="0"/>
      <p:bldP spid="12" grpId="0"/>
      <p:bldP spid="24" grpId="0"/>
      <p:bldP spid="25" grpId="0" animBg="1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74909-C65E-40BB-928B-7A5CAC9BC1F1}"/>
                  </a:ext>
                </a:extLst>
              </p:cNvPr>
              <p:cNvSpPr/>
              <p:nvPr/>
            </p:nvSpPr>
            <p:spPr>
              <a:xfrm>
                <a:off x="3829885" y="4249755"/>
                <a:ext cx="214879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74909-C65E-40BB-928B-7A5CAC9BC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885" y="4249755"/>
                <a:ext cx="2148794" cy="468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5DA104F-300B-402B-B0D0-D2EEC13ADE93}"/>
              </a:ext>
            </a:extLst>
          </p:cNvPr>
          <p:cNvGrpSpPr/>
          <p:nvPr/>
        </p:nvGrpSpPr>
        <p:grpSpPr>
          <a:xfrm>
            <a:off x="3770663" y="2218005"/>
            <a:ext cx="3602094" cy="2392083"/>
            <a:chOff x="3770663" y="2218005"/>
            <a:chExt cx="360209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D16DC9F5-CDFF-42B3-A730-95B299332236}"/>
                    </a:ext>
                  </a:extLst>
                </p:cNvPr>
                <p:cNvSpPr/>
                <p:nvPr/>
              </p:nvSpPr>
              <p:spPr>
                <a:xfrm>
                  <a:off x="4185508" y="2218005"/>
                  <a:ext cx="318724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  <m:mr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D16DC9F5-CDFF-42B3-A730-95B2993322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5508" y="2218005"/>
                  <a:ext cx="3187249" cy="23920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167681A-6530-4648-9959-211261477268}"/>
                </a:ext>
              </a:extLst>
            </p:cNvPr>
            <p:cNvCxnSpPr/>
            <p:nvPr/>
          </p:nvCxnSpPr>
          <p:spPr>
            <a:xfrm>
              <a:off x="6480176" y="2712325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D243175-AE3C-497E-B0BC-295475C703A0}"/>
                    </a:ext>
                  </a:extLst>
                </p:cNvPr>
                <p:cNvSpPr/>
                <p:nvPr/>
              </p:nvSpPr>
              <p:spPr>
                <a:xfrm>
                  <a:off x="3770663" y="3084765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D243175-AE3C-497E-B0BC-295475C703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0663" y="3084765"/>
                  <a:ext cx="856661" cy="7112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5DF0702E-39AC-412E-89EE-F3E52B4BB530}"/>
                    </a:ext>
                  </a:extLst>
                </p:cNvPr>
                <p:cNvSpPr/>
                <p:nvPr/>
              </p:nvSpPr>
              <p:spPr>
                <a:xfrm>
                  <a:off x="4503766" y="2658890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5DF0702E-39AC-412E-89EE-F3E52B4BB5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66" y="2658890"/>
                  <a:ext cx="191834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361D6C0-FD02-459C-8C56-8E9A5976BFF8}"/>
                    </a:ext>
                  </a:extLst>
                </p:cNvPr>
                <p:cNvSpPr/>
                <p:nvPr/>
              </p:nvSpPr>
              <p:spPr>
                <a:xfrm>
                  <a:off x="6440537" y="267205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361D6C0-FD02-459C-8C56-8E9A5976BF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0537" y="2672051"/>
                  <a:ext cx="717113" cy="468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09A789-E87D-4DAD-A88C-EBB75B4721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09A789-E87D-4DAD-A88C-EBB75B472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7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87A4255-F9FB-4C00-8796-5067A0431073}"/>
              </a:ext>
            </a:extLst>
          </p:cNvPr>
          <p:cNvSpPr/>
          <p:nvPr/>
        </p:nvSpPr>
        <p:spPr>
          <a:xfrm>
            <a:off x="952091" y="1303230"/>
            <a:ext cx="1560652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Consider, </a:t>
            </a:r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28E9275E-8F9A-49BD-8EE7-3EF7CB1FC1F0}"/>
              </a:ext>
            </a:extLst>
          </p:cNvPr>
          <p:cNvSpPr/>
          <p:nvPr/>
        </p:nvSpPr>
        <p:spPr>
          <a:xfrm>
            <a:off x="307536" y="1379340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8473CD-B516-4A95-AB83-9F29850D568C}"/>
                  </a:ext>
                </a:extLst>
              </p:cNvPr>
              <p:cNvSpPr/>
              <p:nvPr/>
            </p:nvSpPr>
            <p:spPr>
              <a:xfrm>
                <a:off x="2228805" y="339061"/>
                <a:ext cx="3187249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  <m:mr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8473CD-B516-4A95-AB83-9F29850D5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805" y="339061"/>
                <a:ext cx="3187249" cy="23920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DE5071-BF3E-4E61-9362-9A358E5A138A}"/>
              </a:ext>
            </a:extLst>
          </p:cNvPr>
          <p:cNvCxnSpPr/>
          <p:nvPr/>
        </p:nvCxnSpPr>
        <p:spPr>
          <a:xfrm>
            <a:off x="4498273" y="843004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EE623-7C7B-4EE5-AD1C-115C70EEA5C4}"/>
              </a:ext>
            </a:extLst>
          </p:cNvPr>
          <p:cNvGrpSpPr/>
          <p:nvPr/>
        </p:nvGrpSpPr>
        <p:grpSpPr>
          <a:xfrm>
            <a:off x="4433599" y="806066"/>
            <a:ext cx="722935" cy="1509112"/>
            <a:chOff x="3668692" y="4828737"/>
            <a:chExt cx="722935" cy="15091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0B6ED90-7370-4ACC-AE2C-6E0C7622FDFB}"/>
                    </a:ext>
                  </a:extLst>
                </p:cNvPr>
                <p:cNvSpPr/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0B6ED90-7370-4ACC-AE2C-6E0C7622FD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3A40BD5-2DC1-490A-989E-D4BB90DD75CE}"/>
                    </a:ext>
                  </a:extLst>
                </p:cNvPr>
                <p:cNvSpPr/>
                <p:nvPr/>
              </p:nvSpPr>
              <p:spPr>
                <a:xfrm>
                  <a:off x="3668692" y="534155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3A40BD5-2DC1-490A-989E-D4BB90DD75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41553"/>
                  <a:ext cx="717113" cy="468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81996FC-DDD9-4ACB-9D4D-240DDE907C39}"/>
                    </a:ext>
                  </a:extLst>
                </p:cNvPr>
                <p:cNvSpPr/>
                <p:nvPr/>
              </p:nvSpPr>
              <p:spPr>
                <a:xfrm>
                  <a:off x="3674514" y="586984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81996FC-DDD9-4ACB-9D4D-240DDE907C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514" y="5869849"/>
                  <a:ext cx="717113" cy="468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7B48D5-BF6A-4D16-8441-0C51E77455F8}"/>
              </a:ext>
            </a:extLst>
          </p:cNvPr>
          <p:cNvGrpSpPr/>
          <p:nvPr/>
        </p:nvGrpSpPr>
        <p:grpSpPr>
          <a:xfrm>
            <a:off x="2552763" y="795421"/>
            <a:ext cx="1921796" cy="1562950"/>
            <a:chOff x="4246285" y="4872966"/>
            <a:chExt cx="1921796" cy="15629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E2CC82F-C471-4533-982C-9C34CB8BAE9D}"/>
                    </a:ext>
                  </a:extLst>
                </p:cNvPr>
                <p:cNvSpPr/>
                <p:nvPr/>
              </p:nvSpPr>
              <p:spPr>
                <a:xfrm>
                  <a:off x="4249735" y="4872966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E2CC82F-C471-4533-982C-9C34CB8BAE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72966"/>
                  <a:ext cx="1918346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0CD81AF-E8B7-4513-A998-140A59F6F570}"/>
                    </a:ext>
                  </a:extLst>
                </p:cNvPr>
                <p:cNvSpPr/>
                <p:nvPr/>
              </p:nvSpPr>
              <p:spPr>
                <a:xfrm>
                  <a:off x="4249734" y="5385931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0CD81AF-E8B7-4513-A998-140A59F6F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4" y="5385931"/>
                  <a:ext cx="1918346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ACFF7292-7CBB-4796-B311-9FF98B193E9D}"/>
                    </a:ext>
                  </a:extLst>
                </p:cNvPr>
                <p:cNvSpPr/>
                <p:nvPr/>
              </p:nvSpPr>
              <p:spPr>
                <a:xfrm>
                  <a:off x="4246285" y="5912696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ACFF7292-7CBB-4796-B311-9FF98B193E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6285" y="5912696"/>
                  <a:ext cx="1918346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45F7C66-537B-4F59-82E7-41BCE6D635F2}"/>
              </a:ext>
            </a:extLst>
          </p:cNvPr>
          <p:cNvSpPr/>
          <p:nvPr/>
        </p:nvSpPr>
        <p:spPr>
          <a:xfrm>
            <a:off x="2630888" y="878214"/>
            <a:ext cx="344132" cy="38464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CAAB625-4BB5-4703-AADD-0631A8132043}"/>
              </a:ext>
            </a:extLst>
          </p:cNvPr>
          <p:cNvSpPr/>
          <p:nvPr/>
        </p:nvSpPr>
        <p:spPr>
          <a:xfrm>
            <a:off x="2626003" y="1376084"/>
            <a:ext cx="349017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7D3601-683E-4AAC-8449-3155638FC7B0}"/>
              </a:ext>
            </a:extLst>
          </p:cNvPr>
          <p:cNvGrpSpPr/>
          <p:nvPr/>
        </p:nvGrpSpPr>
        <p:grpSpPr>
          <a:xfrm>
            <a:off x="763746" y="2993570"/>
            <a:ext cx="2458822" cy="1022798"/>
            <a:chOff x="373334" y="2983296"/>
            <a:chExt cx="2458822" cy="1022798"/>
          </a:xfrm>
        </p:grpSpPr>
        <p:sp>
          <p:nvSpPr>
            <p:cNvPr id="36" name="Content Placeholder 4">
              <a:extLst>
                <a:ext uri="{FF2B5EF4-FFF2-40B4-BE49-F238E27FC236}">
                  <a16:creationId xmlns:a16="http://schemas.microsoft.com/office/drawing/2014/main" id="{D26AD11A-A575-4781-90D0-6062DE7E83F9}"/>
                </a:ext>
              </a:extLst>
            </p:cNvPr>
            <p:cNvSpPr txBox="1">
              <a:spLocks/>
            </p:cNvSpPr>
            <p:nvPr/>
          </p:nvSpPr>
          <p:spPr>
            <a:xfrm>
              <a:off x="865772" y="2983296"/>
              <a:ext cx="1966384" cy="63405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rgbClr val="002060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ontent Placeholder 4">
                  <a:extLst>
                    <a:ext uri="{FF2B5EF4-FFF2-40B4-BE49-F238E27FC236}">
                      <a16:creationId xmlns:a16="http://schemas.microsoft.com/office/drawing/2014/main" id="{5EB08E09-C186-4124-9F67-BB7CDAE3CE1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73334" y="3432468"/>
                  <a:ext cx="1643088" cy="57362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  <m:d>
                          <m:d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Content Placeholder 4">
                  <a:extLst>
                    <a:ext uri="{FF2B5EF4-FFF2-40B4-BE49-F238E27FC236}">
                      <a16:creationId xmlns:a16="http://schemas.microsoft.com/office/drawing/2014/main" id="{5EB08E09-C186-4124-9F67-BB7CDAE3CE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34" y="3432468"/>
                  <a:ext cx="1643088" cy="573626"/>
                </a:xfrm>
                <a:prstGeom prst="rect">
                  <a:avLst/>
                </a:prstGeom>
                <a:blipFill>
                  <a:blip r:embed="rId15"/>
                  <a:stretch>
                    <a:fillRect l="-2963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E90F3760-D4ED-47A7-B230-3D02B2462B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22802" y="3456386"/>
                <a:ext cx="1571080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E90F3760-D4ED-47A7-B230-3D02B2462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802" y="3456386"/>
                <a:ext cx="1571080" cy="573626"/>
              </a:xfrm>
              <a:prstGeom prst="rect">
                <a:avLst/>
              </a:prstGeom>
              <a:blipFill>
                <a:blip r:embed="rId16"/>
                <a:stretch>
                  <a:fillRect l="-3502" r="-1167" b="-106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6F2E09E-46AA-4370-ADB3-2F23B72645E0}"/>
              </a:ext>
            </a:extLst>
          </p:cNvPr>
          <p:cNvSpPr/>
          <p:nvPr/>
        </p:nvSpPr>
        <p:spPr>
          <a:xfrm>
            <a:off x="2626003" y="1906317"/>
            <a:ext cx="349017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EE13BB-1908-41AF-AC53-72B41344BC35}"/>
              </a:ext>
            </a:extLst>
          </p:cNvPr>
          <p:cNvGrpSpPr/>
          <p:nvPr/>
        </p:nvGrpSpPr>
        <p:grpSpPr>
          <a:xfrm>
            <a:off x="4503765" y="3171855"/>
            <a:ext cx="2653512" cy="523220"/>
            <a:chOff x="4503765" y="3171855"/>
            <a:chExt cx="2653512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7C02C940-5FFB-4E19-9242-A9B6ABFD1E17}"/>
                    </a:ext>
                  </a:extLst>
                </p:cNvPr>
                <p:cNvSpPr/>
                <p:nvPr/>
              </p:nvSpPr>
              <p:spPr>
                <a:xfrm>
                  <a:off x="4503765" y="3171855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7C02C940-5FFB-4E19-9242-A9B6ABFD1E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65" y="3171855"/>
                  <a:ext cx="1918346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036DA0B-BA52-4968-BE3C-E9762B585F26}"/>
                    </a:ext>
                  </a:extLst>
                </p:cNvPr>
                <p:cNvSpPr/>
                <p:nvPr/>
              </p:nvSpPr>
              <p:spPr>
                <a:xfrm>
                  <a:off x="6440164" y="318486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036DA0B-BA52-4968-BE3C-E9762B585F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0164" y="3184867"/>
                  <a:ext cx="717113" cy="468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6F5DF4-276F-410B-91BD-C71C2D2E301E}"/>
              </a:ext>
            </a:extLst>
          </p:cNvPr>
          <p:cNvGrpSpPr/>
          <p:nvPr/>
        </p:nvGrpSpPr>
        <p:grpSpPr>
          <a:xfrm>
            <a:off x="4500316" y="3698620"/>
            <a:ext cx="2662783" cy="523220"/>
            <a:chOff x="4500316" y="3698620"/>
            <a:chExt cx="2662783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28FECDF0-81F1-48BB-BFA8-10D90B89D2DC}"/>
                    </a:ext>
                  </a:extLst>
                </p:cNvPr>
                <p:cNvSpPr/>
                <p:nvPr/>
              </p:nvSpPr>
              <p:spPr>
                <a:xfrm>
                  <a:off x="4500316" y="3698620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28FECDF0-81F1-48BB-BFA8-10D90B89D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0316" y="3698620"/>
                  <a:ext cx="1918346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18540D2-E11E-45FF-B698-413E001D6DBA}"/>
                    </a:ext>
                  </a:extLst>
                </p:cNvPr>
                <p:cNvSpPr/>
                <p:nvPr/>
              </p:nvSpPr>
              <p:spPr>
                <a:xfrm>
                  <a:off x="6445986" y="371316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18540D2-E11E-45FF-B698-413E001D6D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5986" y="3713163"/>
                  <a:ext cx="717113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964D3DC-8E0D-4A25-971C-E4DA5015B4B1}"/>
                  </a:ext>
                </a:extLst>
              </p:cNvPr>
              <p:cNvSpPr/>
              <p:nvPr/>
            </p:nvSpPr>
            <p:spPr>
              <a:xfrm>
                <a:off x="6618079" y="4246916"/>
                <a:ext cx="227140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&amp;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964D3DC-8E0D-4A25-971C-E4DA5015B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079" y="4246916"/>
                <a:ext cx="2271401" cy="468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Arrow 3">
            <a:extLst>
              <a:ext uri="{FF2B5EF4-FFF2-40B4-BE49-F238E27FC236}">
                <a16:creationId xmlns:a16="http://schemas.microsoft.com/office/drawing/2014/main" id="{E308DEFC-7FF8-4331-B881-5B052406B3F3}"/>
              </a:ext>
            </a:extLst>
          </p:cNvPr>
          <p:cNvSpPr/>
          <p:nvPr/>
        </p:nvSpPr>
        <p:spPr>
          <a:xfrm flipV="1">
            <a:off x="3319380" y="433482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101AFBC-40DA-410B-9E01-18C4BC6988EF}"/>
                  </a:ext>
                </a:extLst>
              </p:cNvPr>
              <p:cNvSpPr/>
              <p:nvPr/>
            </p:nvSpPr>
            <p:spPr>
              <a:xfrm>
                <a:off x="5412880" y="4261174"/>
                <a:ext cx="171029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101AFBC-40DA-410B-9E01-18C4BC698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880" y="4261174"/>
                <a:ext cx="1710299" cy="468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D680549E-C881-440E-AD2C-DFE522E4B292}"/>
                  </a:ext>
                </a:extLst>
              </p:cNvPr>
              <p:cNvSpPr/>
              <p:nvPr/>
            </p:nvSpPr>
            <p:spPr>
              <a:xfrm>
                <a:off x="3860887" y="4796704"/>
                <a:ext cx="2453750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D680549E-C881-440E-AD2C-DFE522E4B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87" y="4796704"/>
                <a:ext cx="2453750" cy="58702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3558A97-B474-47CE-B71C-BA86637DE6F1}"/>
                  </a:ext>
                </a:extLst>
              </p:cNvPr>
              <p:cNvSpPr txBox="1"/>
              <p:nvPr/>
            </p:nvSpPr>
            <p:spPr>
              <a:xfrm>
                <a:off x="3431644" y="532561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3558A97-B474-47CE-B71C-BA86637DE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644" y="5325616"/>
                <a:ext cx="66932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9576D9F-C8B8-401F-A324-F2961AACFC3A}"/>
                  </a:ext>
                </a:extLst>
              </p:cNvPr>
              <p:cNvSpPr/>
              <p:nvPr/>
            </p:nvSpPr>
            <p:spPr>
              <a:xfrm>
                <a:off x="3849343" y="5290582"/>
                <a:ext cx="2148794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9576D9F-C8B8-401F-A324-F2961AACF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343" y="5290582"/>
                <a:ext cx="2148794" cy="58702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834B960-F65F-4873-A53C-793D8FBB3327}"/>
                  </a:ext>
                </a:extLst>
              </p:cNvPr>
              <p:cNvSpPr txBox="1"/>
              <p:nvPr/>
            </p:nvSpPr>
            <p:spPr>
              <a:xfrm>
                <a:off x="3443026" y="5748468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834B960-F65F-4873-A53C-793D8FBB3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026" y="5748468"/>
                <a:ext cx="66932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71F11C73-FEBB-415B-B74B-C0367903EC67}"/>
                  </a:ext>
                </a:extLst>
              </p:cNvPr>
              <p:cNvSpPr/>
              <p:nvPr/>
            </p:nvSpPr>
            <p:spPr>
              <a:xfrm>
                <a:off x="3976636" y="5739192"/>
                <a:ext cx="2148794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71F11C73-FEBB-415B-B74B-C0367903EC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636" y="5739192"/>
                <a:ext cx="2148794" cy="58702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13567A1-D384-4F04-9437-06F654DE3D0F}"/>
                  </a:ext>
                </a:extLst>
              </p:cNvPr>
              <p:cNvSpPr/>
              <p:nvPr/>
            </p:nvSpPr>
            <p:spPr>
              <a:xfrm>
                <a:off x="4514404" y="2241296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13567A1-D384-4F04-9437-06F654DE3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404" y="2241296"/>
                <a:ext cx="484303" cy="49292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2ADC8BE3-6A07-4E9B-802E-ACDB6B7B6708}"/>
                  </a:ext>
                </a:extLst>
              </p:cNvPr>
              <p:cNvSpPr/>
              <p:nvPr/>
            </p:nvSpPr>
            <p:spPr>
              <a:xfrm>
                <a:off x="5216233" y="2239850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2ADC8BE3-6A07-4E9B-802E-ACDB6B7B6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233" y="2239850"/>
                <a:ext cx="484303" cy="49292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6D177962-1837-4FF5-86CA-4189816B8680}"/>
                  </a:ext>
                </a:extLst>
              </p:cNvPr>
              <p:cNvSpPr/>
              <p:nvPr/>
            </p:nvSpPr>
            <p:spPr>
              <a:xfrm>
                <a:off x="5952348" y="2239850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6D177962-1837-4FF5-86CA-4189816B86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348" y="2239850"/>
                <a:ext cx="484303" cy="49292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155CD081-E0D6-4205-A0EB-414536ADB6F0}"/>
              </a:ext>
            </a:extLst>
          </p:cNvPr>
          <p:cNvSpPr/>
          <p:nvPr/>
        </p:nvSpPr>
        <p:spPr>
          <a:xfrm rot="16200000">
            <a:off x="4728648" y="3243429"/>
            <a:ext cx="1410782" cy="4391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320E1DF1-D6C7-4B5A-BF1D-8D00F368CDF4}"/>
              </a:ext>
            </a:extLst>
          </p:cNvPr>
          <p:cNvSpPr/>
          <p:nvPr/>
        </p:nvSpPr>
        <p:spPr>
          <a:xfrm>
            <a:off x="5239513" y="2363798"/>
            <a:ext cx="391041" cy="3635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6617DD1A-68DA-4977-ACAC-607B264E5A84}"/>
              </a:ext>
            </a:extLst>
          </p:cNvPr>
          <p:cNvSpPr/>
          <p:nvPr/>
        </p:nvSpPr>
        <p:spPr>
          <a:xfrm>
            <a:off x="4554893" y="2760246"/>
            <a:ext cx="364931" cy="34696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FC4637F-F50F-46EC-96DB-38A235808AAE}"/>
              </a:ext>
            </a:extLst>
          </p:cNvPr>
          <p:cNvSpPr/>
          <p:nvPr/>
        </p:nvSpPr>
        <p:spPr>
          <a:xfrm rot="16200000">
            <a:off x="5476568" y="3243428"/>
            <a:ext cx="1410782" cy="4391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38C4C758-1F8A-460B-96AA-4E08FE2972C5}"/>
              </a:ext>
            </a:extLst>
          </p:cNvPr>
          <p:cNvSpPr/>
          <p:nvPr/>
        </p:nvSpPr>
        <p:spPr>
          <a:xfrm>
            <a:off x="5998978" y="2348267"/>
            <a:ext cx="391041" cy="3635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3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32" grpId="0" animBg="1"/>
      <p:bldP spid="33" grpId="0" animBg="1"/>
      <p:bldP spid="33" grpId="1" animBg="1"/>
      <p:bldP spid="20" grpId="0"/>
      <p:bldP spid="51" grpId="0" animBg="1"/>
      <p:bldP spid="51" grpId="1" animBg="1"/>
      <p:bldP spid="91" grpId="0"/>
      <p:bldP spid="92" grpId="0" animBg="1"/>
      <p:bldP spid="93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F4FA03-A6EC-4740-BD73-10C0EE2B6F2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F4FA03-A6EC-4740-BD73-10C0EE2B6F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916D1B8-1EF3-4910-B731-5FAABDEE537F}"/>
                  </a:ext>
                </a:extLst>
              </p:cNvPr>
              <p:cNvSpPr/>
              <p:nvPr/>
            </p:nvSpPr>
            <p:spPr>
              <a:xfrm>
                <a:off x="829209" y="884897"/>
                <a:ext cx="9770103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Thus, the eigen vector corresponding to the eigen value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916D1B8-1EF3-4910-B731-5FAABDEE53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09" y="884897"/>
                <a:ext cx="9770103" cy="602654"/>
              </a:xfrm>
              <a:prstGeom prst="rect">
                <a:avLst/>
              </a:prstGeom>
              <a:blipFill>
                <a:blip r:embed="rId3"/>
                <a:stretch>
                  <a:fillRect l="-1248" t="-1010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3">
            <a:extLst>
              <a:ext uri="{FF2B5EF4-FFF2-40B4-BE49-F238E27FC236}">
                <a16:creationId xmlns:a16="http://schemas.microsoft.com/office/drawing/2014/main" id="{075E8747-ABE1-4D8E-8DA0-A162EB7ED4D0}"/>
              </a:ext>
            </a:extLst>
          </p:cNvPr>
          <p:cNvSpPr/>
          <p:nvPr/>
        </p:nvSpPr>
        <p:spPr>
          <a:xfrm flipV="1">
            <a:off x="252433" y="91140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84B06D2-C938-4FF1-8126-AEA09C1988F3}"/>
                  </a:ext>
                </a:extLst>
              </p:cNvPr>
              <p:cNvSpPr/>
              <p:nvPr/>
            </p:nvSpPr>
            <p:spPr>
              <a:xfrm>
                <a:off x="1351195" y="1667847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84B06D2-C938-4FF1-8126-AEA09C198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195" y="1667847"/>
                <a:ext cx="1678337" cy="12968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C614BEE-AB2C-4987-AC46-B620E706EF7E}"/>
                  </a:ext>
                </a:extLst>
              </p:cNvPr>
              <p:cNvSpPr/>
              <p:nvPr/>
            </p:nvSpPr>
            <p:spPr>
              <a:xfrm>
                <a:off x="2605762" y="1612242"/>
                <a:ext cx="4446201" cy="14080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C614BEE-AB2C-4987-AC46-B620E706E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762" y="1612242"/>
                <a:ext cx="4446201" cy="14080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662D5CC-7C2A-45BE-AFC0-0BA6A1744514}"/>
                  </a:ext>
                </a:extLst>
              </p:cNvPr>
              <p:cNvSpPr/>
              <p:nvPr/>
            </p:nvSpPr>
            <p:spPr>
              <a:xfrm>
                <a:off x="2578051" y="3195524"/>
                <a:ext cx="4155258" cy="14080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662D5CC-7C2A-45BE-AFC0-0BA6A17445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051" y="3195524"/>
                <a:ext cx="4155258" cy="14080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8B10C0-EA48-4BDE-89E7-255E45315BB2}"/>
                  </a:ext>
                </a:extLst>
              </p:cNvPr>
              <p:cNvSpPr/>
              <p:nvPr/>
            </p:nvSpPr>
            <p:spPr>
              <a:xfrm>
                <a:off x="3347694" y="3223421"/>
                <a:ext cx="683979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8B10C0-EA48-4BDE-89E7-255E45315B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694" y="3223421"/>
                <a:ext cx="683979" cy="4929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0B26769-7E7A-4C23-AA69-D66713762B04}"/>
                  </a:ext>
                </a:extLst>
              </p:cNvPr>
              <p:cNvSpPr/>
              <p:nvPr/>
            </p:nvSpPr>
            <p:spPr>
              <a:xfrm>
                <a:off x="3347694" y="3611522"/>
                <a:ext cx="683979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0B26769-7E7A-4C23-AA69-D66713762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694" y="3611522"/>
                <a:ext cx="683979" cy="4929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9CDD18-93B3-452E-9109-36445BFE0B07}"/>
                  </a:ext>
                </a:extLst>
              </p:cNvPr>
              <p:cNvSpPr/>
              <p:nvPr/>
            </p:nvSpPr>
            <p:spPr>
              <a:xfrm>
                <a:off x="3347694" y="4027333"/>
                <a:ext cx="683979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9CDD18-93B3-452E-9109-36445BFE0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694" y="4027333"/>
                <a:ext cx="683979" cy="4929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3F223C0-EFEB-4543-81AF-4EE696331A78}"/>
                  </a:ext>
                </a:extLst>
              </p:cNvPr>
              <p:cNvSpPr/>
              <p:nvPr/>
            </p:nvSpPr>
            <p:spPr>
              <a:xfrm>
                <a:off x="5082065" y="3222149"/>
                <a:ext cx="683979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3F223C0-EFEB-4543-81AF-4EE696331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065" y="3222149"/>
                <a:ext cx="683979" cy="4929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92BE73-79DE-41B7-82A6-763E761C05C9}"/>
                  </a:ext>
                </a:extLst>
              </p:cNvPr>
              <p:cNvSpPr/>
              <p:nvPr/>
            </p:nvSpPr>
            <p:spPr>
              <a:xfrm>
                <a:off x="5082065" y="3611522"/>
                <a:ext cx="683979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92BE73-79DE-41B7-82A6-763E761C0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065" y="3611522"/>
                <a:ext cx="683979" cy="4929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DE62244-08A0-41DC-9BE6-CE9D625631CD}"/>
                  </a:ext>
                </a:extLst>
              </p:cNvPr>
              <p:cNvSpPr/>
              <p:nvPr/>
            </p:nvSpPr>
            <p:spPr>
              <a:xfrm>
                <a:off x="5082065" y="4027333"/>
                <a:ext cx="683979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DE62244-08A0-41DC-9BE6-CE9D62563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065" y="4027333"/>
                <a:ext cx="683979" cy="4929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1B3BEE5-0B49-43F1-9D48-E70E86657F83}"/>
              </a:ext>
            </a:extLst>
          </p:cNvPr>
          <p:cNvSpPr/>
          <p:nvPr/>
        </p:nvSpPr>
        <p:spPr>
          <a:xfrm>
            <a:off x="3475125" y="1652243"/>
            <a:ext cx="1404000" cy="396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69F5F7-7133-45FB-91FF-FB8DE43E13DB}"/>
              </a:ext>
            </a:extLst>
          </p:cNvPr>
          <p:cNvSpPr/>
          <p:nvPr/>
        </p:nvSpPr>
        <p:spPr>
          <a:xfrm>
            <a:off x="3859544" y="2067517"/>
            <a:ext cx="560056" cy="396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F8E5AA0-7FFD-41FF-87F6-B56F9EFD228A}"/>
              </a:ext>
            </a:extLst>
          </p:cNvPr>
          <p:cNvSpPr/>
          <p:nvPr/>
        </p:nvSpPr>
        <p:spPr>
          <a:xfrm>
            <a:off x="3859546" y="2483420"/>
            <a:ext cx="560056" cy="396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B85A86-0EC9-4887-A103-C979B341BBDF}"/>
                  </a:ext>
                </a:extLst>
              </p:cNvPr>
              <p:cNvSpPr txBox="1"/>
              <p:nvPr/>
            </p:nvSpPr>
            <p:spPr>
              <a:xfrm>
                <a:off x="6318697" y="3581224"/>
                <a:ext cx="18796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B85A86-0EC9-4887-A103-C979B341B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697" y="3581224"/>
                <a:ext cx="187961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741BBB-32DD-43EE-8454-17E91A7ACAA7}"/>
                  </a:ext>
                </a:extLst>
              </p:cNvPr>
              <p:cNvSpPr txBox="1"/>
              <p:nvPr/>
            </p:nvSpPr>
            <p:spPr>
              <a:xfrm>
                <a:off x="3218858" y="3222149"/>
                <a:ext cx="1222401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741BBB-32DD-43EE-8454-17E91A7AC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858" y="3222149"/>
                <a:ext cx="1222401" cy="1228926"/>
              </a:xfrm>
              <a:prstGeom prst="rect">
                <a:avLst/>
              </a:prstGeom>
              <a:blipFill>
                <a:blip r:embed="rId14"/>
                <a:stretch>
                  <a:fillRect r="-44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D01C3-E309-40A4-BFFA-E68AC4FB6750}"/>
                  </a:ext>
                </a:extLst>
              </p:cNvPr>
              <p:cNvSpPr txBox="1"/>
              <p:nvPr/>
            </p:nvSpPr>
            <p:spPr>
              <a:xfrm>
                <a:off x="623444" y="5190153"/>
                <a:ext cx="53766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=−1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are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D01C3-E309-40A4-BFFA-E68AC4FB6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44" y="5190153"/>
                <a:ext cx="5376664" cy="523220"/>
              </a:xfrm>
              <a:prstGeom prst="rect">
                <a:avLst/>
              </a:prstGeom>
              <a:blipFill>
                <a:blip r:embed="rId1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443908-FB89-428C-852C-C2E18F0BD92D}"/>
                  </a:ext>
                </a:extLst>
              </p:cNvPr>
              <p:cNvSpPr txBox="1"/>
              <p:nvPr/>
            </p:nvSpPr>
            <p:spPr>
              <a:xfrm>
                <a:off x="4964601" y="3222149"/>
                <a:ext cx="1222401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/>
                  <a:t>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443908-FB89-428C-852C-C2E18F0BD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601" y="3222149"/>
                <a:ext cx="1222401" cy="1228926"/>
              </a:xfrm>
              <a:prstGeom prst="rect">
                <a:avLst/>
              </a:prstGeom>
              <a:blipFill>
                <a:blip r:embed="rId16"/>
                <a:stretch>
                  <a:fillRect r="-64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206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8 0.00833 L 0.19323 0.22384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0.00833 L 0.13633 0.22384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4" y="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9" grpId="0"/>
      <p:bldP spid="20" grpId="0"/>
      <p:bldP spid="20" grpId="1"/>
      <p:bldP spid="21" grpId="0"/>
      <p:bldP spid="22" grpId="0"/>
      <p:bldP spid="2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/>
              <p:nvPr/>
            </p:nvSpPr>
            <p:spPr>
              <a:xfrm>
                <a:off x="865643" y="782818"/>
                <a:ext cx="695293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𝛌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 eigen vector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λI</m:t>
                        </m:r>
                      </m:e>
                    </m:d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3" y="782818"/>
                <a:ext cx="6952933" cy="468000"/>
              </a:xfrm>
              <a:prstGeom prst="rect">
                <a:avLst/>
              </a:prstGeom>
              <a:blipFill>
                <a:blip r:embed="rId3"/>
                <a:stretch>
                  <a:fillRect l="-1753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D478E631-FA7E-47C4-8F92-F9A36556AE94}"/>
              </a:ext>
            </a:extLst>
          </p:cNvPr>
          <p:cNvSpPr/>
          <p:nvPr/>
        </p:nvSpPr>
        <p:spPr>
          <a:xfrm>
            <a:off x="238045" y="86792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/>
              <p:nvPr/>
            </p:nvSpPr>
            <p:spPr>
              <a:xfrm>
                <a:off x="9026619" y="3429000"/>
                <a:ext cx="3125273" cy="1390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619" y="3429000"/>
                <a:ext cx="3125273" cy="1390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/>
              <p:nvPr/>
            </p:nvSpPr>
            <p:spPr>
              <a:xfrm>
                <a:off x="5018511" y="1315213"/>
                <a:ext cx="240983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511" y="1315213"/>
                <a:ext cx="2409836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/>
              <p:nvPr/>
            </p:nvSpPr>
            <p:spPr>
              <a:xfrm>
                <a:off x="4477358" y="1315213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358" y="1315213"/>
                <a:ext cx="66932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/>
              <p:nvPr/>
            </p:nvSpPr>
            <p:spPr>
              <a:xfrm>
                <a:off x="444105" y="2301875"/>
                <a:ext cx="3895146" cy="602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05" y="2301875"/>
                <a:ext cx="3895146" cy="602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/>
              <p:nvPr/>
            </p:nvSpPr>
            <p:spPr>
              <a:xfrm>
                <a:off x="2290306" y="3247571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306" y="3247571"/>
                <a:ext cx="1678337" cy="1296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/>
              <p:nvPr/>
            </p:nvSpPr>
            <p:spPr>
              <a:xfrm>
                <a:off x="3289382" y="3206005"/>
                <a:ext cx="3125273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82" y="3206005"/>
                <a:ext cx="3125273" cy="12968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DFAF4C-7648-4DE3-A260-2D2C09BAC6AE}"/>
                  </a:ext>
                </a:extLst>
              </p:cNvPr>
              <p:cNvSpPr txBox="1"/>
              <p:nvPr/>
            </p:nvSpPr>
            <p:spPr>
              <a:xfrm>
                <a:off x="7693960" y="1895448"/>
                <a:ext cx="3125273" cy="1230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DFAF4C-7648-4DE3-A260-2D2C09BA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960" y="1895448"/>
                <a:ext cx="3125273" cy="12302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/>
              <p:nvPr/>
            </p:nvSpPr>
            <p:spPr>
              <a:xfrm>
                <a:off x="3221095" y="1919706"/>
                <a:ext cx="5285988" cy="13262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095" y="1919706"/>
                <a:ext cx="5285988" cy="13262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/>
              <p:nvPr/>
            </p:nvSpPr>
            <p:spPr>
              <a:xfrm>
                <a:off x="794407" y="5157856"/>
                <a:ext cx="31326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Consider,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07" y="5157856"/>
                <a:ext cx="3132665" cy="468000"/>
              </a:xfrm>
              <a:prstGeom prst="rect">
                <a:avLst/>
              </a:prstGeom>
              <a:blipFill>
                <a:blip r:embed="rId12"/>
                <a:stretch>
                  <a:fillRect l="-3891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3">
            <a:extLst>
              <a:ext uri="{FF2B5EF4-FFF2-40B4-BE49-F238E27FC236}">
                <a16:creationId xmlns:a16="http://schemas.microsoft.com/office/drawing/2014/main" id="{993CD58B-969A-44DB-BB9E-723378D249EE}"/>
              </a:ext>
            </a:extLst>
          </p:cNvPr>
          <p:cNvSpPr/>
          <p:nvPr/>
        </p:nvSpPr>
        <p:spPr>
          <a:xfrm>
            <a:off x="238841" y="5242200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/>
              <p:nvPr/>
            </p:nvSpPr>
            <p:spPr>
              <a:xfrm>
                <a:off x="3598596" y="4226461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596" y="4226461"/>
                <a:ext cx="3884367" cy="23920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FE84B2-C1AB-4C0F-878D-C54137539DD3}"/>
              </a:ext>
            </a:extLst>
          </p:cNvPr>
          <p:cNvCxnSpPr/>
          <p:nvPr/>
        </p:nvCxnSpPr>
        <p:spPr>
          <a:xfrm>
            <a:off x="6521196" y="4694460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7B9C9F-44A4-4E15-8C66-50EF7C30ACEC}"/>
              </a:ext>
            </a:extLst>
          </p:cNvPr>
          <p:cNvGrpSpPr/>
          <p:nvPr/>
        </p:nvGrpSpPr>
        <p:grpSpPr>
          <a:xfrm>
            <a:off x="5146976" y="3167390"/>
            <a:ext cx="722935" cy="1496233"/>
            <a:chOff x="3668692" y="4828737"/>
            <a:chExt cx="722935" cy="1496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/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/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8BB54F-4676-4D06-A19F-52CA6F2D75F4}"/>
                    </a:ext>
                  </a:extLst>
                </p:cNvPr>
                <p:cNvSpPr/>
                <p:nvPr/>
              </p:nvSpPr>
              <p:spPr>
                <a:xfrm>
                  <a:off x="3674514" y="585697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8BB54F-4676-4D06-A19F-52CA6F2D75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514" y="5856970"/>
                  <a:ext cx="717113" cy="468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3CCBD8-8D8A-43FA-8A30-0054801B2470}"/>
              </a:ext>
            </a:extLst>
          </p:cNvPr>
          <p:cNvGrpSpPr/>
          <p:nvPr/>
        </p:nvGrpSpPr>
        <p:grpSpPr>
          <a:xfrm>
            <a:off x="8219430" y="1863289"/>
            <a:ext cx="2436894" cy="1545287"/>
            <a:chOff x="4249625" y="4872966"/>
            <a:chExt cx="2436894" cy="15452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/>
                <p:nvPr/>
              </p:nvSpPr>
              <p:spPr>
                <a:xfrm>
                  <a:off x="4249735" y="4872966"/>
                  <a:ext cx="226459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72966"/>
                  <a:ext cx="2264594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C059BE4-8FF2-4561-9115-8D7312C888EE}"/>
                    </a:ext>
                  </a:extLst>
                </p:cNvPr>
                <p:cNvSpPr/>
                <p:nvPr/>
              </p:nvSpPr>
              <p:spPr>
                <a:xfrm>
                  <a:off x="4249625" y="5399315"/>
                  <a:ext cx="226459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C059BE4-8FF2-4561-9115-8D7312C888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625" y="5399315"/>
                  <a:ext cx="2264594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3BCDE82-7A56-4DEC-A3C0-5AF3F85809B3}"/>
                    </a:ext>
                  </a:extLst>
                </p:cNvPr>
                <p:cNvSpPr/>
                <p:nvPr/>
              </p:nvSpPr>
              <p:spPr>
                <a:xfrm>
                  <a:off x="4262394" y="5895033"/>
                  <a:ext cx="242412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3BCDE82-7A56-4DEC-A3C0-5AF3F85809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394" y="5895033"/>
                  <a:ext cx="2424125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478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0.01482 L -0.35195 0.40972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04" y="2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02106 L 0.11185 0.2224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6" y="1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6" grpId="1"/>
      <p:bldP spid="7" grpId="0"/>
      <p:bldP spid="8" grpId="0"/>
      <p:bldP spid="9" grpId="0"/>
      <p:bldP spid="10" grpId="0"/>
      <p:bldP spid="11" grpId="0"/>
      <p:bldP spid="26" grpId="0"/>
      <p:bldP spid="12" grpId="0"/>
      <p:bldP spid="24" grpId="0"/>
      <p:bldP spid="25" grpId="0" animBg="1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93751F0-19D9-46AC-B3D7-A316394E35E4}"/>
              </a:ext>
            </a:extLst>
          </p:cNvPr>
          <p:cNvGrpSpPr/>
          <p:nvPr/>
        </p:nvGrpSpPr>
        <p:grpSpPr>
          <a:xfrm>
            <a:off x="3254392" y="4281468"/>
            <a:ext cx="4298654" cy="2392083"/>
            <a:chOff x="3809195" y="4281468"/>
            <a:chExt cx="429865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77C07FD-6722-4E61-BF7D-24CE3ADC4E1C}"/>
                    </a:ext>
                  </a:extLst>
                </p:cNvPr>
                <p:cNvSpPr/>
                <p:nvPr/>
              </p:nvSpPr>
              <p:spPr>
                <a:xfrm>
                  <a:off x="4223482" y="4281468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77C07FD-6722-4E61-BF7D-24CE3ADC4E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3482" y="4281468"/>
                  <a:ext cx="388436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692D886-90DA-4A8E-901F-F41874A6C775}"/>
                </a:ext>
              </a:extLst>
            </p:cNvPr>
            <p:cNvCxnSpPr/>
            <p:nvPr/>
          </p:nvCxnSpPr>
          <p:spPr>
            <a:xfrm>
              <a:off x="6969472" y="4772532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7F94DED-E5AE-4D06-BB8D-B184B0127CC0}"/>
                    </a:ext>
                  </a:extLst>
                </p:cNvPr>
                <p:cNvSpPr/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−2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7F94DED-E5AE-4D06-BB8D-B184B0127C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62865DC-2D04-436E-9024-05EB0294022E}"/>
                    </a:ext>
                  </a:extLst>
                </p:cNvPr>
                <p:cNvSpPr/>
                <p:nvPr/>
              </p:nvSpPr>
              <p:spPr>
                <a:xfrm>
                  <a:off x="3809195" y="5157851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62865DC-2D04-436E-9024-05EB029402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9195" y="5157851"/>
                  <a:ext cx="856661" cy="7112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8E00BA6-1612-4D46-9289-286C0B59478F}"/>
                    </a:ext>
                  </a:extLst>
                </p:cNvPr>
                <p:cNvSpPr/>
                <p:nvPr/>
              </p:nvSpPr>
              <p:spPr>
                <a:xfrm>
                  <a:off x="7037329" y="471210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8E00BA6-1612-4D46-9289-286C0B5947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7329" y="4712103"/>
                  <a:ext cx="717113" cy="468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40EB058-6E9E-4E74-B9CF-3520714FC42E}"/>
              </a:ext>
            </a:extLst>
          </p:cNvPr>
          <p:cNvGrpSpPr/>
          <p:nvPr/>
        </p:nvGrpSpPr>
        <p:grpSpPr>
          <a:xfrm>
            <a:off x="3254102" y="2361716"/>
            <a:ext cx="4298654" cy="2392083"/>
            <a:chOff x="3254102" y="2361716"/>
            <a:chExt cx="429865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1BBE511-35D3-4BFB-B8E1-BB6507F1DFF2}"/>
                    </a:ext>
                  </a:extLst>
                </p:cNvPr>
                <p:cNvSpPr/>
                <p:nvPr/>
              </p:nvSpPr>
              <p:spPr>
                <a:xfrm>
                  <a:off x="3668389" y="2361716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1BBE511-35D3-4BFB-B8E1-BB6507F1DF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389" y="2361716"/>
                  <a:ext cx="3884367" cy="23920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167681A-6530-4648-9959-211261477268}"/>
                </a:ext>
              </a:extLst>
            </p:cNvPr>
            <p:cNvCxnSpPr/>
            <p:nvPr/>
          </p:nvCxnSpPr>
          <p:spPr>
            <a:xfrm>
              <a:off x="6414379" y="2865659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C00507D-0186-4061-ABBE-3204DD03E05E}"/>
                    </a:ext>
                  </a:extLst>
                </p:cNvPr>
                <p:cNvSpPr/>
                <p:nvPr/>
              </p:nvSpPr>
              <p:spPr>
                <a:xfrm>
                  <a:off x="3927239" y="3852591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1  −2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C00507D-0186-4061-ABBE-3204DD03E0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239" y="3852591"/>
                  <a:ext cx="257633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D243175-AE3C-497E-B0BC-295475C703A0}"/>
                    </a:ext>
                  </a:extLst>
                </p:cNvPr>
                <p:cNvSpPr/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D243175-AE3C-497E-B0BC-295475C703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6FB5486-2B41-492E-9203-2029A9B5BBCA}"/>
                    </a:ext>
                  </a:extLst>
                </p:cNvPr>
                <p:cNvSpPr/>
                <p:nvPr/>
              </p:nvSpPr>
              <p:spPr>
                <a:xfrm>
                  <a:off x="6490636" y="384578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6FB5486-2B41-492E-9203-2029A9B5BB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0636" y="3845789"/>
                  <a:ext cx="717113" cy="468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09A789-E87D-4DAD-A88C-EBB75B4721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09A789-E87D-4DAD-A88C-EBB75B472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0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87A4255-F9FB-4C00-8796-5067A0431073}"/>
              </a:ext>
            </a:extLst>
          </p:cNvPr>
          <p:cNvSpPr/>
          <p:nvPr/>
        </p:nvSpPr>
        <p:spPr>
          <a:xfrm>
            <a:off x="952091" y="1406262"/>
            <a:ext cx="1560652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Consider, </a:t>
            </a:r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28E9275E-8F9A-49BD-8EE7-3EF7CB1FC1F0}"/>
              </a:ext>
            </a:extLst>
          </p:cNvPr>
          <p:cNvSpPr/>
          <p:nvPr/>
        </p:nvSpPr>
        <p:spPr>
          <a:xfrm>
            <a:off x="307536" y="1482372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8473CD-B516-4A95-AB83-9F29850D568C}"/>
                  </a:ext>
                </a:extLst>
              </p:cNvPr>
              <p:cNvSpPr/>
              <p:nvPr/>
            </p:nvSpPr>
            <p:spPr>
              <a:xfrm>
                <a:off x="2228805" y="442093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8473CD-B516-4A95-AB83-9F29850D5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805" y="442093"/>
                <a:ext cx="3884367" cy="23920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DE5071-BF3E-4E61-9362-9A358E5A138A}"/>
              </a:ext>
            </a:extLst>
          </p:cNvPr>
          <p:cNvCxnSpPr/>
          <p:nvPr/>
        </p:nvCxnSpPr>
        <p:spPr>
          <a:xfrm>
            <a:off x="4974795" y="946036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EE623-7C7B-4EE5-AD1C-115C70EEA5C4}"/>
              </a:ext>
            </a:extLst>
          </p:cNvPr>
          <p:cNvGrpSpPr/>
          <p:nvPr/>
        </p:nvGrpSpPr>
        <p:grpSpPr>
          <a:xfrm>
            <a:off x="5026352" y="909088"/>
            <a:ext cx="722935" cy="1510088"/>
            <a:chOff x="3668692" y="4828737"/>
            <a:chExt cx="722935" cy="1510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0B6ED90-7370-4ACC-AE2C-6E0C7622FDFB}"/>
                    </a:ext>
                  </a:extLst>
                </p:cNvPr>
                <p:cNvSpPr/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0B6ED90-7370-4ACC-AE2C-6E0C7622FD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3A40BD5-2DC1-490A-989E-D4BB90DD75CE}"/>
                    </a:ext>
                  </a:extLst>
                </p:cNvPr>
                <p:cNvSpPr/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3A40BD5-2DC1-490A-989E-D4BB90DD75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81996FC-DDD9-4ACB-9D4D-240DDE907C39}"/>
                    </a:ext>
                  </a:extLst>
                </p:cNvPr>
                <p:cNvSpPr/>
                <p:nvPr/>
              </p:nvSpPr>
              <p:spPr>
                <a:xfrm>
                  <a:off x="3674514" y="5870825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81996FC-DDD9-4ACB-9D4D-240DDE907C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514" y="5870825"/>
                  <a:ext cx="717113" cy="468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7B48D5-BF6A-4D16-8441-0C51E77455F8}"/>
              </a:ext>
            </a:extLst>
          </p:cNvPr>
          <p:cNvGrpSpPr/>
          <p:nvPr/>
        </p:nvGrpSpPr>
        <p:grpSpPr>
          <a:xfrm>
            <a:off x="2477947" y="898700"/>
            <a:ext cx="2617097" cy="1564223"/>
            <a:chOff x="3937673" y="4872966"/>
            <a:chExt cx="2617097" cy="15642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2779E16-A202-40F6-8572-4E2337148A95}"/>
                    </a:ext>
                  </a:extLst>
                </p:cNvPr>
                <p:cNvSpPr/>
                <p:nvPr/>
              </p:nvSpPr>
              <p:spPr>
                <a:xfrm>
                  <a:off x="3937673" y="5401091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−2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2779E16-A202-40F6-8572-4E2337148A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673" y="5401091"/>
                  <a:ext cx="2336967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E2CC82F-C471-4533-982C-9C34CB8BAE9D}"/>
                    </a:ext>
                  </a:extLst>
                </p:cNvPr>
                <p:cNvSpPr/>
                <p:nvPr/>
              </p:nvSpPr>
              <p:spPr>
                <a:xfrm>
                  <a:off x="3958782" y="4872966"/>
                  <a:ext cx="226459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E2CC82F-C471-4533-982C-9C34CB8BAE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8782" y="4872966"/>
                  <a:ext cx="2264594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5C8FD0C-89A4-4AF4-A229-93753AF7A6E2}"/>
                    </a:ext>
                  </a:extLst>
                </p:cNvPr>
                <p:cNvSpPr/>
                <p:nvPr/>
              </p:nvSpPr>
              <p:spPr>
                <a:xfrm>
                  <a:off x="3978440" y="5913969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1   −2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5C8FD0C-89A4-4AF4-A229-93753AF7A6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440" y="5913969"/>
                  <a:ext cx="2576330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5620BB9-C41F-4A4B-A58B-DD586BC99755}"/>
              </a:ext>
            </a:extLst>
          </p:cNvPr>
          <p:cNvGrpSpPr/>
          <p:nvPr/>
        </p:nvGrpSpPr>
        <p:grpSpPr>
          <a:xfrm>
            <a:off x="1242483" y="3354654"/>
            <a:ext cx="2310274" cy="573626"/>
            <a:chOff x="656861" y="3354654"/>
            <a:chExt cx="2310274" cy="573626"/>
          </a:xfrm>
        </p:grpSpPr>
        <p:sp>
          <p:nvSpPr>
            <p:cNvPr id="18" name="Content Placeholder 4">
              <a:extLst>
                <a:ext uri="{FF2B5EF4-FFF2-40B4-BE49-F238E27FC236}">
                  <a16:creationId xmlns:a16="http://schemas.microsoft.com/office/drawing/2014/main" id="{C1BAB333-AE9F-41BC-AABE-EF9275BB4662}"/>
                </a:ext>
              </a:extLst>
            </p:cNvPr>
            <p:cNvSpPr txBox="1">
              <a:spLocks/>
            </p:cNvSpPr>
            <p:nvPr/>
          </p:nvSpPr>
          <p:spPr>
            <a:xfrm>
              <a:off x="656861" y="3370136"/>
              <a:ext cx="1444179" cy="54448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rgbClr val="002060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ontent Placeholder 4">
                  <a:extLst>
                    <a:ext uri="{FF2B5EF4-FFF2-40B4-BE49-F238E27FC236}">
                      <a16:creationId xmlns:a16="http://schemas.microsoft.com/office/drawing/2014/main" id="{1ACD4F60-A012-456A-9D97-530FECA021A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65051" y="3354654"/>
                  <a:ext cx="1102084" cy="57362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Content Placeholder 4">
                  <a:extLst>
                    <a:ext uri="{FF2B5EF4-FFF2-40B4-BE49-F238E27FC236}">
                      <a16:creationId xmlns:a16="http://schemas.microsoft.com/office/drawing/2014/main" id="{1ACD4F60-A012-456A-9D97-530FECA02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051" y="3354654"/>
                  <a:ext cx="1102084" cy="57362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122E312-6647-46E7-9635-86320EC7A907}"/>
              </a:ext>
            </a:extLst>
          </p:cNvPr>
          <p:cNvGrpSpPr/>
          <p:nvPr/>
        </p:nvGrpSpPr>
        <p:grpSpPr>
          <a:xfrm>
            <a:off x="3910144" y="2765993"/>
            <a:ext cx="3289205" cy="523220"/>
            <a:chOff x="3910144" y="2765993"/>
            <a:chExt cx="3289205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EB72EFE-B545-4255-B322-E0D2B6523D3F}"/>
                    </a:ext>
                  </a:extLst>
                </p:cNvPr>
                <p:cNvSpPr/>
                <p:nvPr/>
              </p:nvSpPr>
              <p:spPr>
                <a:xfrm>
                  <a:off x="3910144" y="2765993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−2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EB72EFE-B545-4255-B322-E0D2B6523D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0144" y="2765993"/>
                  <a:ext cx="2336967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AB80403-A387-4D8F-9E1F-F53D566BFA95}"/>
                    </a:ext>
                  </a:extLst>
                </p:cNvPr>
                <p:cNvSpPr/>
                <p:nvPr/>
              </p:nvSpPr>
              <p:spPr>
                <a:xfrm>
                  <a:off x="6482236" y="279235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AB80403-A387-4D8F-9E1F-F53D566BFA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2236" y="2792351"/>
                  <a:ext cx="717113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10502AA-C0D1-4AE3-8D42-F50B5579CC40}"/>
              </a:ext>
            </a:extLst>
          </p:cNvPr>
          <p:cNvGrpSpPr/>
          <p:nvPr/>
        </p:nvGrpSpPr>
        <p:grpSpPr>
          <a:xfrm>
            <a:off x="4000828" y="3291460"/>
            <a:ext cx="3201099" cy="523220"/>
            <a:chOff x="4000828" y="3291460"/>
            <a:chExt cx="320109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B3F4117-24BA-4159-A65D-10751CF1B8D6}"/>
                    </a:ext>
                  </a:extLst>
                </p:cNvPr>
                <p:cNvSpPr/>
                <p:nvPr/>
              </p:nvSpPr>
              <p:spPr>
                <a:xfrm>
                  <a:off x="4000828" y="3291460"/>
                  <a:ext cx="218604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B3F4117-24BA-4159-A65D-10751CF1B8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0828" y="3291460"/>
                  <a:ext cx="2186047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0C05BD2-4AA5-4BD9-8644-9C08D705576B}"/>
                    </a:ext>
                  </a:extLst>
                </p:cNvPr>
                <p:cNvSpPr/>
                <p:nvPr/>
              </p:nvSpPr>
              <p:spPr>
                <a:xfrm>
                  <a:off x="6484814" y="330168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0C05BD2-4AA5-4BD9-8644-9C08D70557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814" y="3301686"/>
                  <a:ext cx="717113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45F7C66-537B-4F59-82E7-41BCE6D635F2}"/>
              </a:ext>
            </a:extLst>
          </p:cNvPr>
          <p:cNvSpPr/>
          <p:nvPr/>
        </p:nvSpPr>
        <p:spPr>
          <a:xfrm>
            <a:off x="4236516" y="2843813"/>
            <a:ext cx="381453" cy="38464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CAAB625-4BB5-4703-AADD-0631A8132043}"/>
              </a:ext>
            </a:extLst>
          </p:cNvPr>
          <p:cNvSpPr/>
          <p:nvPr/>
        </p:nvSpPr>
        <p:spPr>
          <a:xfrm>
            <a:off x="4083053" y="3371330"/>
            <a:ext cx="611418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79510D5-3F2A-44A8-B393-AE99AD6FA65F}"/>
              </a:ext>
            </a:extLst>
          </p:cNvPr>
          <p:cNvGrpSpPr/>
          <p:nvPr/>
        </p:nvGrpSpPr>
        <p:grpSpPr>
          <a:xfrm>
            <a:off x="4206021" y="5211212"/>
            <a:ext cx="2996202" cy="523220"/>
            <a:chOff x="4760818" y="5211212"/>
            <a:chExt cx="2996202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7842F84-0755-46DA-8E7D-B79783F09E90}"/>
                    </a:ext>
                  </a:extLst>
                </p:cNvPr>
                <p:cNvSpPr/>
                <p:nvPr/>
              </p:nvSpPr>
              <p:spPr>
                <a:xfrm>
                  <a:off x="4760818" y="5211212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−3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7842F84-0755-46DA-8E7D-B79783F09E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0818" y="5211212"/>
                  <a:ext cx="1996893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B19DA7F-137C-45B6-83D6-2543619AD88C}"/>
                    </a:ext>
                  </a:extLst>
                </p:cNvPr>
                <p:cNvSpPr/>
                <p:nvPr/>
              </p:nvSpPr>
              <p:spPr>
                <a:xfrm>
                  <a:off x="7039907" y="522143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B19DA7F-137C-45B6-83D6-2543619AD8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907" y="5221438"/>
                  <a:ext cx="717113" cy="468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25FA75-EE9F-4BDB-B890-7B9C9CF37486}"/>
              </a:ext>
            </a:extLst>
          </p:cNvPr>
          <p:cNvGrpSpPr/>
          <p:nvPr/>
        </p:nvGrpSpPr>
        <p:grpSpPr>
          <a:xfrm>
            <a:off x="3926729" y="5737931"/>
            <a:ext cx="3281311" cy="523220"/>
            <a:chOff x="4481531" y="5737931"/>
            <a:chExt cx="3281311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5CB33EA-C518-426F-A94C-5C6BC75F9B25}"/>
                    </a:ext>
                  </a:extLst>
                </p:cNvPr>
                <p:cNvSpPr/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5CB33EA-C518-426F-A94C-5C6BC75F9B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240922A-6A84-413E-99F7-DF01ED25CAAC}"/>
                    </a:ext>
                  </a:extLst>
                </p:cNvPr>
                <p:cNvSpPr/>
                <p:nvPr/>
              </p:nvSpPr>
              <p:spPr>
                <a:xfrm>
                  <a:off x="4481531" y="5737931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3  −3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240922A-6A84-413E-99F7-DF01ED25CA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1531" y="5737931"/>
                  <a:ext cx="2336967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6F2E09E-46AA-4370-ADB3-2F23B72645E0}"/>
              </a:ext>
            </a:extLst>
          </p:cNvPr>
          <p:cNvSpPr/>
          <p:nvPr/>
        </p:nvSpPr>
        <p:spPr>
          <a:xfrm>
            <a:off x="4264227" y="3927657"/>
            <a:ext cx="373592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881B33-C085-472E-B982-DCD37DCC6128}"/>
              </a:ext>
            </a:extLst>
          </p:cNvPr>
          <p:cNvGrpSpPr/>
          <p:nvPr/>
        </p:nvGrpSpPr>
        <p:grpSpPr>
          <a:xfrm>
            <a:off x="466095" y="5053658"/>
            <a:ext cx="2313800" cy="1035677"/>
            <a:chOff x="814814" y="5053658"/>
            <a:chExt cx="2313800" cy="1035677"/>
          </a:xfrm>
        </p:grpSpPr>
        <p:sp>
          <p:nvSpPr>
            <p:cNvPr id="59" name="Content Placeholder 4">
              <a:extLst>
                <a:ext uri="{FF2B5EF4-FFF2-40B4-BE49-F238E27FC236}">
                  <a16:creationId xmlns:a16="http://schemas.microsoft.com/office/drawing/2014/main" id="{15DDF7D4-FB76-482D-8E1B-348BD6C32B4A}"/>
                </a:ext>
              </a:extLst>
            </p:cNvPr>
            <p:cNvSpPr txBox="1">
              <a:spLocks/>
            </p:cNvSpPr>
            <p:nvPr/>
          </p:nvSpPr>
          <p:spPr>
            <a:xfrm>
              <a:off x="1327219" y="5053658"/>
              <a:ext cx="1801395" cy="63405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rgbClr val="002060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4">
                  <a:extLst>
                    <a:ext uri="{FF2B5EF4-FFF2-40B4-BE49-F238E27FC236}">
                      <a16:creationId xmlns:a16="http://schemas.microsoft.com/office/drawing/2014/main" id="{A0AFCC72-7E82-4538-8244-66FCC69A0AB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14814" y="5515709"/>
                  <a:ext cx="1643088" cy="57362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  <m:d>
                          <m:d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Content Placeholder 4">
                  <a:extLst>
                    <a:ext uri="{FF2B5EF4-FFF2-40B4-BE49-F238E27FC236}">
                      <a16:creationId xmlns:a16="http://schemas.microsoft.com/office/drawing/2014/main" id="{A0AFCC72-7E82-4538-8244-66FCC69A0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814" y="5515709"/>
                  <a:ext cx="1643088" cy="57362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ontent Placeholder 4">
                <a:extLst>
                  <a:ext uri="{FF2B5EF4-FFF2-40B4-BE49-F238E27FC236}">
                    <a16:creationId xmlns:a16="http://schemas.microsoft.com/office/drawing/2014/main" id="{36E2D0FD-9542-40A1-BB17-69B228F731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3652" y="5515709"/>
                <a:ext cx="1571080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Content Placeholder 4">
                <a:extLst>
                  <a:ext uri="{FF2B5EF4-FFF2-40B4-BE49-F238E27FC236}">
                    <a16:creationId xmlns:a16="http://schemas.microsoft.com/office/drawing/2014/main" id="{36E2D0FD-9542-40A1-BB17-69B228F73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652" y="5515709"/>
                <a:ext cx="1571080" cy="573626"/>
              </a:xfrm>
              <a:prstGeom prst="rect">
                <a:avLst/>
              </a:prstGeom>
              <a:blipFill>
                <a:blip r:embed="rId30"/>
                <a:stretch>
                  <a:fillRect l="-3101" r="-1163" b="-106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13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51" grpId="0" animBg="1"/>
      <p:bldP spid="51" grpId="1" animBg="1"/>
      <p:bldP spid="6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A7AFFF-308C-4F5B-8F57-A2DAD2B20DA7}"/>
              </a:ext>
            </a:extLst>
          </p:cNvPr>
          <p:cNvGrpSpPr/>
          <p:nvPr/>
        </p:nvGrpSpPr>
        <p:grpSpPr>
          <a:xfrm>
            <a:off x="3967658" y="4340057"/>
            <a:ext cx="4298654" cy="2392083"/>
            <a:chOff x="4019028" y="4340057"/>
            <a:chExt cx="4298654" cy="2392083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A448639-1B14-4F99-9D55-AA93B4BFA5E9}"/>
                </a:ext>
              </a:extLst>
            </p:cNvPr>
            <p:cNvGrpSpPr/>
            <p:nvPr/>
          </p:nvGrpSpPr>
          <p:grpSpPr>
            <a:xfrm>
              <a:off x="4019028" y="4340057"/>
              <a:ext cx="4298654" cy="2392083"/>
              <a:chOff x="3809195" y="4281468"/>
              <a:chExt cx="4298654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1ABFEF0F-149B-4F5D-8416-F6E070F26066}"/>
                      </a:ext>
                    </a:extLst>
                  </p:cNvPr>
                  <p:cNvSpPr/>
                  <p:nvPr/>
                </p:nvSpPr>
                <p:spPr>
                  <a:xfrm>
                    <a:off x="4223482" y="4281468"/>
                    <a:ext cx="3884367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1ABFEF0F-149B-4F5D-8416-F6E070F260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3482" y="4281468"/>
                    <a:ext cx="3884367" cy="239208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6C4A9B33-81F0-4D29-A2F6-8C71FA13A475}"/>
                  </a:ext>
                </a:extLst>
              </p:cNvPr>
              <p:cNvCxnSpPr/>
              <p:nvPr/>
            </p:nvCxnSpPr>
            <p:spPr>
              <a:xfrm>
                <a:off x="7046746" y="4772532"/>
                <a:ext cx="0" cy="145608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DECED860-1362-45C1-AAEA-833A2854E7E5}"/>
                      </a:ext>
                    </a:extLst>
                  </p:cNvPr>
                  <p:cNvSpPr/>
                  <p:nvPr/>
                </p:nvSpPr>
                <p:spPr>
                  <a:xfrm>
                    <a:off x="4439479" y="4685745"/>
                    <a:ext cx="233696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  −2       1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DECED860-1362-45C1-AAEA-833A2854E7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9479" y="4685745"/>
                    <a:ext cx="2336967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405B4007-2ECB-4935-AF17-7F5F49CA8113}"/>
                      </a:ext>
                    </a:extLst>
                  </p:cNvPr>
                  <p:cNvSpPr/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405B4007-2ECB-4935-AF17-7F5F49CA81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1C000B87-48AE-4E99-9501-3464D6B4776B}"/>
                      </a:ext>
                    </a:extLst>
                  </p:cNvPr>
                  <p:cNvSpPr/>
                  <p:nvPr/>
                </p:nvSpPr>
                <p:spPr>
                  <a:xfrm>
                    <a:off x="7050208" y="471210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1C000B87-48AE-4E99-9501-3464D6B477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0208" y="4712103"/>
                    <a:ext cx="717113" cy="4680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0E6D63C8-EA10-46C7-90A8-B68368A87A44}"/>
                    </a:ext>
                  </a:extLst>
                </p:cNvPr>
                <p:cNvSpPr/>
                <p:nvPr/>
              </p:nvSpPr>
              <p:spPr>
                <a:xfrm>
                  <a:off x="4817333" y="5274488"/>
                  <a:ext cx="233696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−1 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0E6D63C8-EA10-46C7-90A8-B68368A87A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333" y="5274488"/>
                  <a:ext cx="2336964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80404794-0D85-46E2-ADEE-1D3BE8D31409}"/>
                    </a:ext>
                  </a:extLst>
                </p:cNvPr>
                <p:cNvSpPr/>
                <p:nvPr/>
              </p:nvSpPr>
              <p:spPr>
                <a:xfrm>
                  <a:off x="7262619" y="528002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80404794-0D85-46E2-ADEE-1D3BE8D314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2619" y="5280027"/>
                  <a:ext cx="717113" cy="468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65B38F0-C515-41FB-B57B-733ECCF79D91}"/>
              </a:ext>
            </a:extLst>
          </p:cNvPr>
          <p:cNvGrpSpPr/>
          <p:nvPr/>
        </p:nvGrpSpPr>
        <p:grpSpPr>
          <a:xfrm>
            <a:off x="3957384" y="2383772"/>
            <a:ext cx="4298654" cy="2392083"/>
            <a:chOff x="4019028" y="2383772"/>
            <a:chExt cx="4298654" cy="23920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7F65E2F-8E98-4921-8BD5-878D3556ADDC}"/>
                </a:ext>
              </a:extLst>
            </p:cNvPr>
            <p:cNvGrpSpPr/>
            <p:nvPr/>
          </p:nvGrpSpPr>
          <p:grpSpPr>
            <a:xfrm>
              <a:off x="4019028" y="2383772"/>
              <a:ext cx="4298654" cy="2392083"/>
              <a:chOff x="3809195" y="4281468"/>
              <a:chExt cx="4298654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EEC5D1D-5512-4BD4-8FD5-5A48238007BB}"/>
                      </a:ext>
                    </a:extLst>
                  </p:cNvPr>
                  <p:cNvSpPr/>
                  <p:nvPr/>
                </p:nvSpPr>
                <p:spPr>
                  <a:xfrm>
                    <a:off x="4223482" y="4281468"/>
                    <a:ext cx="3884367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EEC5D1D-5512-4BD4-8FD5-5A48238007B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3482" y="4281468"/>
                    <a:ext cx="3884367" cy="239208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6BA5066-A57A-4AF4-966D-3BC857D95E89}"/>
                  </a:ext>
                </a:extLst>
              </p:cNvPr>
              <p:cNvCxnSpPr/>
              <p:nvPr/>
            </p:nvCxnSpPr>
            <p:spPr>
              <a:xfrm>
                <a:off x="7046746" y="4772532"/>
                <a:ext cx="0" cy="145608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2C6C99EE-87CD-41AA-BD70-F8085EABD577}"/>
                      </a:ext>
                    </a:extLst>
                  </p:cNvPr>
                  <p:cNvSpPr/>
                  <p:nvPr/>
                </p:nvSpPr>
                <p:spPr>
                  <a:xfrm>
                    <a:off x="4426600" y="4685745"/>
                    <a:ext cx="233696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  −2       1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2C6C99EE-87CD-41AA-BD70-F8085EABD5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6600" y="4685745"/>
                    <a:ext cx="2336967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A2611F-2623-4558-B049-E4F3E1C168DD}"/>
                      </a:ext>
                    </a:extLst>
                  </p:cNvPr>
                  <p:cNvSpPr/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A2611F-2623-4558-B049-E4F3E1C168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A4780695-30D3-48E6-8939-837E90AB80EF}"/>
                      </a:ext>
                    </a:extLst>
                  </p:cNvPr>
                  <p:cNvSpPr/>
                  <p:nvPr/>
                </p:nvSpPr>
                <p:spPr>
                  <a:xfrm>
                    <a:off x="7037329" y="471210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A4780695-30D3-48E6-8939-837E90AB80E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7329" y="4712103"/>
                    <a:ext cx="717113" cy="46800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8C35E9A-5437-473C-A593-0E500AB1D9EE}"/>
                </a:ext>
              </a:extLst>
            </p:cNvPr>
            <p:cNvGrpSpPr/>
            <p:nvPr/>
          </p:nvGrpSpPr>
          <p:grpSpPr>
            <a:xfrm>
              <a:off x="4657206" y="3841423"/>
              <a:ext cx="3307069" cy="523220"/>
              <a:chOff x="4455773" y="5737931"/>
              <a:chExt cx="3307069" cy="523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8B561BBB-68A2-4647-A3B7-03A2EEBAFDE6}"/>
                      </a:ext>
                    </a:extLst>
                  </p:cNvPr>
                  <p:cNvSpPr/>
                  <p:nvPr/>
                </p:nvSpPr>
                <p:spPr>
                  <a:xfrm>
                    <a:off x="7045729" y="5765541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8B561BBB-68A2-4647-A3B7-03A2EEBAFDE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5729" y="5765541"/>
                    <a:ext cx="717113" cy="46800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E42D78FB-A002-4633-8A75-94381F0DC7EE}"/>
                      </a:ext>
                    </a:extLst>
                  </p:cNvPr>
                  <p:cNvSpPr/>
                  <p:nvPr/>
                </p:nvSpPr>
                <p:spPr>
                  <a:xfrm>
                    <a:off x="4455773" y="5737931"/>
                    <a:ext cx="233696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       3  −3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E42D78FB-A002-4633-8A75-94381F0DC7E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5773" y="5737931"/>
                    <a:ext cx="2336967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678B28-22A7-4FAC-92C6-280F0515E9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678B28-22A7-4FAC-92C6-280F0515E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E0E996B-F9DD-4264-B70C-73EB26FB4F9E}"/>
              </a:ext>
            </a:extLst>
          </p:cNvPr>
          <p:cNvGrpSpPr/>
          <p:nvPr/>
        </p:nvGrpSpPr>
        <p:grpSpPr>
          <a:xfrm>
            <a:off x="4013946" y="495078"/>
            <a:ext cx="4231381" cy="2392083"/>
            <a:chOff x="3876468" y="4281468"/>
            <a:chExt cx="4231381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E9332F0-D72E-4121-83FE-7BB37F1F6536}"/>
                    </a:ext>
                  </a:extLst>
                </p:cNvPr>
                <p:cNvSpPr/>
                <p:nvPr/>
              </p:nvSpPr>
              <p:spPr>
                <a:xfrm>
                  <a:off x="4223482" y="4281468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E9332F0-D72E-4121-83FE-7BB37F1F65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3482" y="4281468"/>
                  <a:ext cx="3884367" cy="239208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14B06A-AC6E-483B-B67B-ECFD3B02666D}"/>
                </a:ext>
              </a:extLst>
            </p:cNvPr>
            <p:cNvCxnSpPr/>
            <p:nvPr/>
          </p:nvCxnSpPr>
          <p:spPr>
            <a:xfrm>
              <a:off x="6969472" y="4785411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A20E8B6-DDE1-4BE2-9479-D9525A42C7AA}"/>
                    </a:ext>
                  </a:extLst>
                </p:cNvPr>
                <p:cNvSpPr/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−2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A20E8B6-DDE1-4BE2-9479-D9525A42C7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05CE82C-9B1D-4D7F-8FBA-B13B778857EA}"/>
                    </a:ext>
                  </a:extLst>
                </p:cNvPr>
                <p:cNvSpPr/>
                <p:nvPr/>
              </p:nvSpPr>
              <p:spPr>
                <a:xfrm>
                  <a:off x="3876468" y="5145673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05CE82C-9B1D-4D7F-8FBA-B13B778857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468" y="5145673"/>
                  <a:ext cx="856661" cy="71120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104EC40-B70C-42A8-8178-B1B13FE1057A}"/>
                    </a:ext>
                  </a:extLst>
                </p:cNvPr>
                <p:cNvSpPr/>
                <p:nvPr/>
              </p:nvSpPr>
              <p:spPr>
                <a:xfrm>
                  <a:off x="7037329" y="471210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104EC40-B70C-42A8-8178-B1B13FE105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7329" y="4712103"/>
                  <a:ext cx="717113" cy="468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B5B9C61-A96A-45A7-A3E3-FDD628A8E530}"/>
              </a:ext>
            </a:extLst>
          </p:cNvPr>
          <p:cNvGrpSpPr/>
          <p:nvPr/>
        </p:nvGrpSpPr>
        <p:grpSpPr>
          <a:xfrm>
            <a:off x="1236053" y="1262496"/>
            <a:ext cx="2919789" cy="1035677"/>
            <a:chOff x="753170" y="1241948"/>
            <a:chExt cx="2919789" cy="1035677"/>
          </a:xfrm>
        </p:grpSpPr>
        <p:sp>
          <p:nvSpPr>
            <p:cNvPr id="12" name="Content Placeholder 4">
              <a:extLst>
                <a:ext uri="{FF2B5EF4-FFF2-40B4-BE49-F238E27FC236}">
                  <a16:creationId xmlns:a16="http://schemas.microsoft.com/office/drawing/2014/main" id="{F3333EA5-564D-410B-97DC-5F5B46C38EDE}"/>
                </a:ext>
              </a:extLst>
            </p:cNvPr>
            <p:cNvSpPr txBox="1">
              <a:spLocks/>
            </p:cNvSpPr>
            <p:nvPr/>
          </p:nvSpPr>
          <p:spPr>
            <a:xfrm>
              <a:off x="1265575" y="1241948"/>
              <a:ext cx="1801395" cy="63405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rgbClr val="002060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4">
                  <a:extLst>
                    <a:ext uri="{FF2B5EF4-FFF2-40B4-BE49-F238E27FC236}">
                      <a16:creationId xmlns:a16="http://schemas.microsoft.com/office/drawing/2014/main" id="{009CF422-B96E-4B73-A04A-D3D1F8A3F26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53170" y="1703999"/>
                  <a:ext cx="1643088" cy="57362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  <m:d>
                          <m:d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ontent Placeholder 4">
                  <a:extLst>
                    <a:ext uri="{FF2B5EF4-FFF2-40B4-BE49-F238E27FC236}">
                      <a16:creationId xmlns:a16="http://schemas.microsoft.com/office/drawing/2014/main" id="{009CF422-B96E-4B73-A04A-D3D1F8A3F2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170" y="1703999"/>
                  <a:ext cx="1643088" cy="57362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ontent Placeholder 4">
                  <a:extLst>
                    <a:ext uri="{FF2B5EF4-FFF2-40B4-BE49-F238E27FC236}">
                      <a16:creationId xmlns:a16="http://schemas.microsoft.com/office/drawing/2014/main" id="{38CE18FD-515B-49D7-B0A7-72DAF566B19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01879" y="1703999"/>
                  <a:ext cx="1571080" cy="57362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𝟏𝟑</m:t>
                            </m:r>
                          </m:sub>
                        </m:sSub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Content Placeholder 4">
                  <a:extLst>
                    <a:ext uri="{FF2B5EF4-FFF2-40B4-BE49-F238E27FC236}">
                      <a16:creationId xmlns:a16="http://schemas.microsoft.com/office/drawing/2014/main" id="{38CE18FD-515B-49D7-B0A7-72DAF566B1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879" y="1703999"/>
                  <a:ext cx="1571080" cy="573626"/>
                </a:xfrm>
                <a:prstGeom prst="rect">
                  <a:avLst/>
                </a:prstGeom>
                <a:blipFill>
                  <a:blip r:embed="rId19"/>
                  <a:stretch>
                    <a:fillRect l="-3101" r="-1163" b="-10638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D95C17-2921-4DC1-8922-90AA51E12194}"/>
              </a:ext>
            </a:extLst>
          </p:cNvPr>
          <p:cNvGrpSpPr/>
          <p:nvPr/>
        </p:nvGrpSpPr>
        <p:grpSpPr>
          <a:xfrm>
            <a:off x="4885417" y="1424822"/>
            <a:ext cx="3009081" cy="523220"/>
            <a:chOff x="4747939" y="5211212"/>
            <a:chExt cx="3009081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7BF2CFC-AEE4-4DEB-98C0-74AA7834D3F8}"/>
                    </a:ext>
                  </a:extLst>
                </p:cNvPr>
                <p:cNvSpPr/>
                <p:nvPr/>
              </p:nvSpPr>
              <p:spPr>
                <a:xfrm>
                  <a:off x="4747939" y="5211212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−3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7BF2CFC-AEE4-4DEB-98C0-74AA7834D3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939" y="5211212"/>
                  <a:ext cx="1996893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4E401E4-ED7E-45A4-839E-D358ECC199B0}"/>
                    </a:ext>
                  </a:extLst>
                </p:cNvPr>
                <p:cNvSpPr/>
                <p:nvPr/>
              </p:nvSpPr>
              <p:spPr>
                <a:xfrm>
                  <a:off x="7039907" y="522143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4E401E4-ED7E-45A4-839E-D358ECC199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907" y="5221438"/>
                  <a:ext cx="717113" cy="468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4DCE6C-C1B7-4C60-B95D-B8A8E417F7FB}"/>
              </a:ext>
            </a:extLst>
          </p:cNvPr>
          <p:cNvGrpSpPr/>
          <p:nvPr/>
        </p:nvGrpSpPr>
        <p:grpSpPr>
          <a:xfrm>
            <a:off x="4606130" y="1951541"/>
            <a:ext cx="3294190" cy="523220"/>
            <a:chOff x="4468652" y="5737931"/>
            <a:chExt cx="3294190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9C183AB-4C8B-4D61-BD9E-F445F68F3BD3}"/>
                    </a:ext>
                  </a:extLst>
                </p:cNvPr>
                <p:cNvSpPr/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9C183AB-4C8B-4D61-BD9E-F445F68F3B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03783BA-9D78-4270-AD20-78BD66063093}"/>
                    </a:ext>
                  </a:extLst>
                </p:cNvPr>
                <p:cNvSpPr/>
                <p:nvPr/>
              </p:nvSpPr>
              <p:spPr>
                <a:xfrm>
                  <a:off x="4468652" y="5737931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3  −3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03783BA-9D78-4270-AD20-78BD660630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652" y="5737931"/>
                  <a:ext cx="2336967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FC2303E-D5C4-4D31-A93D-6816ADC0E6EB}"/>
              </a:ext>
            </a:extLst>
          </p:cNvPr>
          <p:cNvGrpSpPr/>
          <p:nvPr/>
        </p:nvGrpSpPr>
        <p:grpSpPr>
          <a:xfrm>
            <a:off x="868748" y="3189941"/>
            <a:ext cx="3201653" cy="976670"/>
            <a:chOff x="601624" y="3282407"/>
            <a:chExt cx="3201653" cy="976670"/>
          </a:xfrm>
        </p:grpSpPr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45E8E7EB-7CEC-4960-AF56-13077D389A63}"/>
                </a:ext>
              </a:extLst>
            </p:cNvPr>
            <p:cNvSpPr txBox="1">
              <a:spLocks/>
            </p:cNvSpPr>
            <p:nvPr/>
          </p:nvSpPr>
          <p:spPr>
            <a:xfrm>
              <a:off x="601624" y="3440078"/>
              <a:ext cx="1801396" cy="61712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rgbClr val="002060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ontent Placeholder 4">
                  <a:extLst>
                    <a:ext uri="{FF2B5EF4-FFF2-40B4-BE49-F238E27FC236}">
                      <a16:creationId xmlns:a16="http://schemas.microsoft.com/office/drawing/2014/main" id="{D8453F2D-B834-4D26-9D39-039BC03FFB8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60189" y="3282407"/>
                  <a:ext cx="1643088" cy="976670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 b="1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IN" sz="2800" b="1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IN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IN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Content Placeholder 4">
                  <a:extLst>
                    <a:ext uri="{FF2B5EF4-FFF2-40B4-BE49-F238E27FC236}">
                      <a16:creationId xmlns:a16="http://schemas.microsoft.com/office/drawing/2014/main" id="{D8453F2D-B834-4D26-9D39-039BC03FF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0189" y="3282407"/>
                  <a:ext cx="1643088" cy="97667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7E67E5C-4BD7-4CB1-92D0-C710B6B463E5}"/>
              </a:ext>
            </a:extLst>
          </p:cNvPr>
          <p:cNvGrpSpPr/>
          <p:nvPr/>
        </p:nvGrpSpPr>
        <p:grpSpPr>
          <a:xfrm>
            <a:off x="4775514" y="3323742"/>
            <a:ext cx="3191339" cy="553478"/>
            <a:chOff x="4775514" y="3323742"/>
            <a:chExt cx="3191339" cy="5534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B531310-DB0D-4AF3-AEF4-3F5C625C6C77}"/>
                    </a:ext>
                  </a:extLst>
                </p:cNvPr>
                <p:cNvSpPr/>
                <p:nvPr/>
              </p:nvSpPr>
              <p:spPr>
                <a:xfrm>
                  <a:off x="4775514" y="3333234"/>
                  <a:ext cx="2336968" cy="5439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0        1 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−1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B531310-DB0D-4AF3-AEF4-3F5C625C6C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5514" y="3333234"/>
                  <a:ext cx="2336968" cy="54398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C7D1153-6000-4EC6-B882-3C9AC4BBC534}"/>
                    </a:ext>
                  </a:extLst>
                </p:cNvPr>
                <p:cNvSpPr/>
                <p:nvPr/>
              </p:nvSpPr>
              <p:spPr>
                <a:xfrm>
                  <a:off x="7249740" y="332374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C7D1153-6000-4EC6-B882-3C9AC4BBC5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9740" y="3323742"/>
                  <a:ext cx="717113" cy="468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A1F3B41-E3ED-42A6-ADC9-59AF64FEC0F8}"/>
              </a:ext>
            </a:extLst>
          </p:cNvPr>
          <p:cNvGrpSpPr/>
          <p:nvPr/>
        </p:nvGrpSpPr>
        <p:grpSpPr>
          <a:xfrm>
            <a:off x="4803475" y="5800189"/>
            <a:ext cx="3173899" cy="523220"/>
            <a:chOff x="4803475" y="5800189"/>
            <a:chExt cx="317389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C61DF22A-438E-4CB4-AAAC-47020328A498}"/>
                    </a:ext>
                  </a:extLst>
                </p:cNvPr>
                <p:cNvSpPr/>
                <p:nvPr/>
              </p:nvSpPr>
              <p:spPr>
                <a:xfrm>
                  <a:off x="4803475" y="5800189"/>
                  <a:ext cx="233696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0 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C61DF22A-438E-4CB4-AAAC-47020328A4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3475" y="5800189"/>
                  <a:ext cx="2336964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7CFC16A6-543E-49FC-ACBD-61BF266AEDDD}"/>
                    </a:ext>
                  </a:extLst>
                </p:cNvPr>
                <p:cNvSpPr/>
                <p:nvPr/>
              </p:nvSpPr>
              <p:spPr>
                <a:xfrm>
                  <a:off x="7260261" y="581004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7CFC16A6-543E-49FC-ACBD-61BF266AED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0261" y="5810046"/>
                  <a:ext cx="717113" cy="46800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39C2FA58-E034-4E36-8FAA-66566A9095A0}"/>
              </a:ext>
            </a:extLst>
          </p:cNvPr>
          <p:cNvSpPr/>
          <p:nvPr/>
        </p:nvSpPr>
        <p:spPr>
          <a:xfrm>
            <a:off x="5370586" y="1496836"/>
            <a:ext cx="670666" cy="38464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86E0B9FF-0F49-476D-95C8-96EFEBEB9E02}"/>
              </a:ext>
            </a:extLst>
          </p:cNvPr>
          <p:cNvSpPr/>
          <p:nvPr/>
        </p:nvSpPr>
        <p:spPr>
          <a:xfrm>
            <a:off x="5781098" y="3907449"/>
            <a:ext cx="359146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1A6C7112-1051-4189-A767-F85B78CF9F56}"/>
              </a:ext>
            </a:extLst>
          </p:cNvPr>
          <p:cNvSpPr/>
          <p:nvPr/>
        </p:nvSpPr>
        <p:spPr>
          <a:xfrm>
            <a:off x="5770797" y="3415750"/>
            <a:ext cx="402319" cy="38464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0A2A08-C977-42AA-B6E8-CD13BB437C9A}"/>
              </a:ext>
            </a:extLst>
          </p:cNvPr>
          <p:cNvGrpSpPr/>
          <p:nvPr/>
        </p:nvGrpSpPr>
        <p:grpSpPr>
          <a:xfrm>
            <a:off x="929183" y="5284817"/>
            <a:ext cx="3124765" cy="664322"/>
            <a:chOff x="138084" y="1740236"/>
            <a:chExt cx="3124765" cy="664322"/>
          </a:xfrm>
        </p:grpSpPr>
        <p:sp>
          <p:nvSpPr>
            <p:cNvPr id="58" name="Content Placeholder 4">
              <a:extLst>
                <a:ext uri="{FF2B5EF4-FFF2-40B4-BE49-F238E27FC236}">
                  <a16:creationId xmlns:a16="http://schemas.microsoft.com/office/drawing/2014/main" id="{DAD9D738-39FB-4A7A-9DAF-4A7153B292DE}"/>
                </a:ext>
              </a:extLst>
            </p:cNvPr>
            <p:cNvSpPr txBox="1">
              <a:spLocks/>
            </p:cNvSpPr>
            <p:nvPr/>
          </p:nvSpPr>
          <p:spPr>
            <a:xfrm>
              <a:off x="138084" y="1764605"/>
              <a:ext cx="1801396" cy="56935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rgbClr val="002060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ontent Placeholder 4">
                  <a:extLst>
                    <a:ext uri="{FF2B5EF4-FFF2-40B4-BE49-F238E27FC236}">
                      <a16:creationId xmlns:a16="http://schemas.microsoft.com/office/drawing/2014/main" id="{423F1988-9248-40EB-92B4-8F7D84877DD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19761" y="1740236"/>
                  <a:ext cx="1643088" cy="664322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Content Placeholder 4">
                  <a:extLst>
                    <a:ext uri="{FF2B5EF4-FFF2-40B4-BE49-F238E27FC236}">
                      <a16:creationId xmlns:a16="http://schemas.microsoft.com/office/drawing/2014/main" id="{423F1988-9248-40EB-92B4-8F7D84877D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761" y="1740236"/>
                  <a:ext cx="1643088" cy="664322"/>
                </a:xfrm>
                <a:prstGeom prst="rect">
                  <a:avLst/>
                </a:prstGeom>
                <a:blipFill>
                  <a:blip r:embed="rId30"/>
                  <a:stretch>
                    <a:fillRect l="-1111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5808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2EF10C1-D83E-48FF-8F31-2FE4C731CE14}"/>
              </a:ext>
            </a:extLst>
          </p:cNvPr>
          <p:cNvSpPr/>
          <p:nvPr/>
        </p:nvSpPr>
        <p:spPr>
          <a:xfrm>
            <a:off x="3979693" y="3670819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B3500D-1E09-4B78-9F2E-D6F3627745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B3500D-1E09-4B78-9F2E-D6F3627745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BD0BB65-A27A-4377-839F-BA82CA38CCD6}"/>
                  </a:ext>
                </a:extLst>
              </p:cNvPr>
              <p:cNvSpPr/>
              <p:nvPr/>
            </p:nvSpPr>
            <p:spPr>
              <a:xfrm>
                <a:off x="3932774" y="2976081"/>
                <a:ext cx="175291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BD0BB65-A27A-4377-839F-BA82CA38C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74" y="2976081"/>
                <a:ext cx="1752917" cy="468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960D7A2-9A8D-4A20-96E2-0D50DC325E8A}"/>
                  </a:ext>
                </a:extLst>
              </p:cNvPr>
              <p:cNvSpPr/>
              <p:nvPr/>
            </p:nvSpPr>
            <p:spPr>
              <a:xfrm>
                <a:off x="5353721" y="2979974"/>
                <a:ext cx="152852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960D7A2-9A8D-4A20-96E2-0D50DC325E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721" y="2979974"/>
                <a:ext cx="1528523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3">
            <a:extLst>
              <a:ext uri="{FF2B5EF4-FFF2-40B4-BE49-F238E27FC236}">
                <a16:creationId xmlns:a16="http://schemas.microsoft.com/office/drawing/2014/main" id="{84F1AF03-E7C5-4E47-A4D5-40647F0C2B6C}"/>
              </a:ext>
            </a:extLst>
          </p:cNvPr>
          <p:cNvSpPr/>
          <p:nvPr/>
        </p:nvSpPr>
        <p:spPr>
          <a:xfrm flipV="1">
            <a:off x="3380523" y="3062083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15C3F3-9687-4754-8AA8-1EFC2172770B}"/>
                  </a:ext>
                </a:extLst>
              </p:cNvPr>
              <p:cNvSpPr txBox="1"/>
              <p:nvPr/>
            </p:nvSpPr>
            <p:spPr>
              <a:xfrm>
                <a:off x="3463020" y="498951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15C3F3-9687-4754-8AA8-1EFC21727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020" y="4989511"/>
                <a:ext cx="66932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BAD1668-E695-4EDB-97AE-85F350183B70}"/>
                  </a:ext>
                </a:extLst>
              </p:cNvPr>
              <p:cNvSpPr/>
              <p:nvPr/>
            </p:nvSpPr>
            <p:spPr>
              <a:xfrm>
                <a:off x="3784297" y="4252665"/>
                <a:ext cx="2148794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BAD1668-E695-4EDB-97AE-85F350183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297" y="4252665"/>
                <a:ext cx="2148794" cy="54220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3">
            <a:extLst>
              <a:ext uri="{FF2B5EF4-FFF2-40B4-BE49-F238E27FC236}">
                <a16:creationId xmlns:a16="http://schemas.microsoft.com/office/drawing/2014/main" id="{6A74AD68-9F3D-4E2F-B3CF-6A804402D038}"/>
              </a:ext>
            </a:extLst>
          </p:cNvPr>
          <p:cNvSpPr/>
          <p:nvPr/>
        </p:nvSpPr>
        <p:spPr>
          <a:xfrm flipV="1">
            <a:off x="3408635" y="434270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00BDAF6-1F5C-4659-B801-AD46556B2AD9}"/>
                  </a:ext>
                </a:extLst>
              </p:cNvPr>
              <p:cNvSpPr/>
              <p:nvPr/>
            </p:nvSpPr>
            <p:spPr>
              <a:xfrm>
                <a:off x="3904822" y="4975656"/>
                <a:ext cx="1272417" cy="511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00BDAF6-1F5C-4659-B801-AD46556B2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822" y="4975656"/>
                <a:ext cx="1272417" cy="5114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B774C8-61AF-4415-9E14-303B25B87EA1}"/>
                  </a:ext>
                </a:extLst>
              </p:cNvPr>
              <p:cNvSpPr txBox="1"/>
              <p:nvPr/>
            </p:nvSpPr>
            <p:spPr>
              <a:xfrm>
                <a:off x="3476875" y="5809300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B774C8-61AF-4415-9E14-303B25B87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875" y="5809300"/>
                <a:ext cx="66932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3EA4BDD-FA8B-4AA0-8E08-E87DC49368A8}"/>
                  </a:ext>
                </a:extLst>
              </p:cNvPr>
              <p:cNvSpPr/>
              <p:nvPr/>
            </p:nvSpPr>
            <p:spPr>
              <a:xfrm>
                <a:off x="3985853" y="5790319"/>
                <a:ext cx="1093267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3EA4BDD-FA8B-4AA0-8E08-E87DC4936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853" y="5790319"/>
                <a:ext cx="1093267" cy="5422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A25E95BF-0E71-4951-8734-AF3A794DF80E}"/>
              </a:ext>
            </a:extLst>
          </p:cNvPr>
          <p:cNvGrpSpPr/>
          <p:nvPr/>
        </p:nvGrpSpPr>
        <p:grpSpPr>
          <a:xfrm>
            <a:off x="3463022" y="773289"/>
            <a:ext cx="4298654" cy="2392083"/>
            <a:chOff x="4019028" y="4340057"/>
            <a:chExt cx="4298654" cy="239208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1D47629-977B-42B5-B07B-1A161783EB3C}"/>
                </a:ext>
              </a:extLst>
            </p:cNvPr>
            <p:cNvGrpSpPr/>
            <p:nvPr/>
          </p:nvGrpSpPr>
          <p:grpSpPr>
            <a:xfrm>
              <a:off x="4019028" y="4340057"/>
              <a:ext cx="4298654" cy="2392083"/>
              <a:chOff x="3809195" y="4281468"/>
              <a:chExt cx="4298654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2DC80866-6394-4E27-A95C-58692BA3063F}"/>
                      </a:ext>
                    </a:extLst>
                  </p:cNvPr>
                  <p:cNvSpPr/>
                  <p:nvPr/>
                </p:nvSpPr>
                <p:spPr>
                  <a:xfrm>
                    <a:off x="4223482" y="4281468"/>
                    <a:ext cx="3884367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2DC80866-6394-4E27-A95C-58692BA306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3482" y="4281468"/>
                    <a:ext cx="3884367" cy="2392083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6CDF2D2-167B-4F2A-9059-392B5919B13D}"/>
                  </a:ext>
                </a:extLst>
              </p:cNvPr>
              <p:cNvCxnSpPr/>
              <p:nvPr/>
            </p:nvCxnSpPr>
            <p:spPr>
              <a:xfrm>
                <a:off x="7046746" y="4772532"/>
                <a:ext cx="0" cy="145608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4B314E31-017B-4E58-AC27-96EBBA2EF343}"/>
                      </a:ext>
                    </a:extLst>
                  </p:cNvPr>
                  <p:cNvSpPr/>
                  <p:nvPr/>
                </p:nvSpPr>
                <p:spPr>
                  <a:xfrm>
                    <a:off x="4426600" y="4685745"/>
                    <a:ext cx="233696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  −2       1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4B314E31-017B-4E58-AC27-96EBBA2EF3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6600" y="4685745"/>
                    <a:ext cx="2336967" cy="52322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34511610-7922-4EA7-BC1E-A9FA0FEE7831}"/>
                      </a:ext>
                    </a:extLst>
                  </p:cNvPr>
                  <p:cNvSpPr/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34511610-7922-4EA7-BC1E-A9FA0FEE78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BBB202B7-1E48-49FE-A6FF-EB5AA67FC4B2}"/>
                      </a:ext>
                    </a:extLst>
                  </p:cNvPr>
                  <p:cNvSpPr/>
                  <p:nvPr/>
                </p:nvSpPr>
                <p:spPr>
                  <a:xfrm>
                    <a:off x="7050208" y="471210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BBB202B7-1E48-49FE-A6FF-EB5AA67FC4B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0208" y="4712103"/>
                    <a:ext cx="717113" cy="46800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7D5C47D4-888F-46E2-9C73-8766A5128741}"/>
                    </a:ext>
                  </a:extLst>
                </p:cNvPr>
                <p:cNvSpPr/>
                <p:nvPr/>
              </p:nvSpPr>
              <p:spPr>
                <a:xfrm>
                  <a:off x="4804454" y="5287367"/>
                  <a:ext cx="233696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−1 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7D5C47D4-888F-46E2-9C73-8766A51287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4454" y="5287367"/>
                  <a:ext cx="2336964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6384F9C-DB58-40E5-9FD9-0D5DE007EC9F}"/>
                    </a:ext>
                  </a:extLst>
                </p:cNvPr>
                <p:cNvSpPr/>
                <p:nvPr/>
              </p:nvSpPr>
              <p:spPr>
                <a:xfrm>
                  <a:off x="7262619" y="528002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6384F9C-DB58-40E5-9FD9-0D5DE007E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2619" y="5280027"/>
                  <a:ext cx="717113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653A446-100F-4BE9-AC0B-B59A17FC645A}"/>
              </a:ext>
            </a:extLst>
          </p:cNvPr>
          <p:cNvGrpSpPr/>
          <p:nvPr/>
        </p:nvGrpSpPr>
        <p:grpSpPr>
          <a:xfrm>
            <a:off x="405208" y="1719688"/>
            <a:ext cx="3124765" cy="664322"/>
            <a:chOff x="138084" y="1740236"/>
            <a:chExt cx="3124765" cy="664322"/>
          </a:xfrm>
        </p:grpSpPr>
        <p:sp>
          <p:nvSpPr>
            <p:cNvPr id="38" name="Content Placeholder 4">
              <a:extLst>
                <a:ext uri="{FF2B5EF4-FFF2-40B4-BE49-F238E27FC236}">
                  <a16:creationId xmlns:a16="http://schemas.microsoft.com/office/drawing/2014/main" id="{651E70B9-7782-417C-A3B4-EF9BEE22F893}"/>
                </a:ext>
              </a:extLst>
            </p:cNvPr>
            <p:cNvSpPr txBox="1">
              <a:spLocks/>
            </p:cNvSpPr>
            <p:nvPr/>
          </p:nvSpPr>
          <p:spPr>
            <a:xfrm>
              <a:off x="138084" y="1764605"/>
              <a:ext cx="1801396" cy="56935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rgbClr val="002060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ontent Placeholder 4">
                  <a:extLst>
                    <a:ext uri="{FF2B5EF4-FFF2-40B4-BE49-F238E27FC236}">
                      <a16:creationId xmlns:a16="http://schemas.microsoft.com/office/drawing/2014/main" id="{E7BB75B7-70BC-403C-87FF-AF33A4E8889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19761" y="1740236"/>
                  <a:ext cx="1643088" cy="664322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Content Placeholder 4">
                  <a:extLst>
                    <a:ext uri="{FF2B5EF4-FFF2-40B4-BE49-F238E27FC236}">
                      <a16:creationId xmlns:a16="http://schemas.microsoft.com/office/drawing/2014/main" id="{E7BB75B7-70BC-403C-87FF-AF33A4E888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761" y="1740236"/>
                  <a:ext cx="1643088" cy="664322"/>
                </a:xfrm>
                <a:prstGeom prst="rect">
                  <a:avLst/>
                </a:prstGeom>
                <a:blipFill>
                  <a:blip r:embed="rId25"/>
                  <a:stretch>
                    <a:fillRect l="-1115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F3C661-E2DB-4A2E-A54D-DA4EC7A59D58}"/>
              </a:ext>
            </a:extLst>
          </p:cNvPr>
          <p:cNvGrpSpPr/>
          <p:nvPr/>
        </p:nvGrpSpPr>
        <p:grpSpPr>
          <a:xfrm>
            <a:off x="4247469" y="2233421"/>
            <a:ext cx="3186778" cy="523220"/>
            <a:chOff x="4803475" y="5800189"/>
            <a:chExt cx="3186778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763A2FC-6B95-490A-843E-AC8648C2A3C8}"/>
                    </a:ext>
                  </a:extLst>
                </p:cNvPr>
                <p:cNvSpPr/>
                <p:nvPr/>
              </p:nvSpPr>
              <p:spPr>
                <a:xfrm>
                  <a:off x="4803475" y="5800189"/>
                  <a:ext cx="233696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0 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763A2FC-6B95-490A-843E-AC8648C2A3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3475" y="5800189"/>
                  <a:ext cx="2336964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E32E81C-325B-44DB-8744-65F840E852AE}"/>
                    </a:ext>
                  </a:extLst>
                </p:cNvPr>
                <p:cNvSpPr/>
                <p:nvPr/>
              </p:nvSpPr>
              <p:spPr>
                <a:xfrm>
                  <a:off x="7273140" y="5822925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E32E81C-325B-44DB-8744-65F840E852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140" y="5822925"/>
                  <a:ext cx="717113" cy="468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3A4953C-2F21-4016-B48A-5734AAAABB5E}"/>
              </a:ext>
            </a:extLst>
          </p:cNvPr>
          <p:cNvSpPr/>
          <p:nvPr/>
        </p:nvSpPr>
        <p:spPr>
          <a:xfrm rot="16200000">
            <a:off x="5339219" y="1624255"/>
            <a:ext cx="1410782" cy="6901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CFFD525-7A6A-4890-A177-BE60F7EABA7C}"/>
              </a:ext>
            </a:extLst>
          </p:cNvPr>
          <p:cNvSpPr/>
          <p:nvPr/>
        </p:nvSpPr>
        <p:spPr>
          <a:xfrm>
            <a:off x="5974596" y="818540"/>
            <a:ext cx="391041" cy="3635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7DDA448-1231-4EF4-B218-3C3D3C17D71E}"/>
              </a:ext>
            </a:extLst>
          </p:cNvPr>
          <p:cNvSpPr/>
          <p:nvPr/>
        </p:nvSpPr>
        <p:spPr>
          <a:xfrm>
            <a:off x="4390803" y="1278808"/>
            <a:ext cx="364931" cy="34696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369347F-17F5-43B7-94BA-B492D62A2466}"/>
                  </a:ext>
                </a:extLst>
              </p:cNvPr>
              <p:cNvSpPr/>
              <p:nvPr/>
            </p:nvSpPr>
            <p:spPr>
              <a:xfrm>
                <a:off x="4312912" y="670278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369347F-17F5-43B7-94BA-B492D62A2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912" y="670278"/>
                <a:ext cx="484303" cy="49292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3BA1664-50B0-4C6A-8CBB-396599DBB899}"/>
                  </a:ext>
                </a:extLst>
              </p:cNvPr>
              <p:cNvSpPr/>
              <p:nvPr/>
            </p:nvSpPr>
            <p:spPr>
              <a:xfrm>
                <a:off x="5173799" y="670260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3BA1664-50B0-4C6A-8CBB-396599DBB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799" y="670260"/>
                <a:ext cx="484303" cy="49292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AAA7D63-70E5-49FD-9D11-1508BDFAD158}"/>
                  </a:ext>
                </a:extLst>
              </p:cNvPr>
              <p:cNvSpPr/>
              <p:nvPr/>
            </p:nvSpPr>
            <p:spPr>
              <a:xfrm>
                <a:off x="5933091" y="682403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AAA7D63-70E5-49FD-9D11-1508BDFAD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091" y="682403"/>
                <a:ext cx="484303" cy="49292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48A84C5-316B-4FEC-9205-4C85D7AF54A3}"/>
              </a:ext>
            </a:extLst>
          </p:cNvPr>
          <p:cNvSpPr/>
          <p:nvPr/>
        </p:nvSpPr>
        <p:spPr>
          <a:xfrm>
            <a:off x="5240071" y="1815377"/>
            <a:ext cx="364931" cy="34696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77A3C7E-D162-473D-99FD-F71D437955CC}"/>
                  </a:ext>
                </a:extLst>
              </p:cNvPr>
              <p:cNvSpPr/>
              <p:nvPr/>
            </p:nvSpPr>
            <p:spPr>
              <a:xfrm>
                <a:off x="9476554" y="3072996"/>
                <a:ext cx="2474634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77A3C7E-D162-473D-99FD-F71D43795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554" y="3072996"/>
                <a:ext cx="2474634" cy="6026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3">
            <a:extLst>
              <a:ext uri="{FF2B5EF4-FFF2-40B4-BE49-F238E27FC236}">
                <a16:creationId xmlns:a16="http://schemas.microsoft.com/office/drawing/2014/main" id="{BC1F379E-A8B1-451B-B801-7878A191FBE5}"/>
              </a:ext>
            </a:extLst>
          </p:cNvPr>
          <p:cNvSpPr/>
          <p:nvPr/>
        </p:nvSpPr>
        <p:spPr>
          <a:xfrm flipV="1">
            <a:off x="8910954" y="3164270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71DB1D0-F163-4700-A6E2-03438EEEAE1D}"/>
                  </a:ext>
                </a:extLst>
              </p:cNvPr>
              <p:cNvSpPr txBox="1"/>
              <p:nvPr/>
            </p:nvSpPr>
            <p:spPr>
              <a:xfrm>
                <a:off x="9146299" y="374762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71DB1D0-F163-4700-A6E2-03438EEEA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299" y="3747621"/>
                <a:ext cx="669323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6964929-991C-4DF1-8BC3-09E9F13E095B}"/>
                  </a:ext>
                </a:extLst>
              </p:cNvPr>
              <p:cNvSpPr/>
              <p:nvPr/>
            </p:nvSpPr>
            <p:spPr>
              <a:xfrm>
                <a:off x="9593436" y="3734742"/>
                <a:ext cx="1936765" cy="56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6964929-991C-4DF1-8BC3-09E9F13E0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436" y="3734742"/>
                <a:ext cx="1936765" cy="5633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90C286A-EBE0-4F42-8FA2-266483D0A629}"/>
              </a:ext>
            </a:extLst>
          </p:cNvPr>
          <p:cNvSpPr/>
          <p:nvPr/>
        </p:nvSpPr>
        <p:spPr>
          <a:xfrm>
            <a:off x="8630203" y="2972760"/>
            <a:ext cx="64800" cy="342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E67F374-2D49-42B4-8440-7590C4FFC0C9}"/>
                  </a:ext>
                </a:extLst>
              </p:cNvPr>
              <p:cNvSpPr txBox="1"/>
              <p:nvPr/>
            </p:nvSpPr>
            <p:spPr>
              <a:xfrm>
                <a:off x="9153313" y="4412270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E67F374-2D49-42B4-8440-7590C4FFC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313" y="4412270"/>
                <a:ext cx="669323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31F9EFE-D99B-4D8F-9CD6-AECBE98633B8}"/>
                  </a:ext>
                </a:extLst>
              </p:cNvPr>
              <p:cNvSpPr/>
              <p:nvPr/>
            </p:nvSpPr>
            <p:spPr>
              <a:xfrm>
                <a:off x="9666847" y="4385069"/>
                <a:ext cx="1698783" cy="56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31F9EFE-D99B-4D8F-9CD6-AECBE9863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847" y="4385069"/>
                <a:ext cx="1698783" cy="5633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C70C159-5F74-4CC5-8F25-BED4ACE2079D}"/>
                  </a:ext>
                </a:extLst>
              </p:cNvPr>
              <p:cNvSpPr txBox="1"/>
              <p:nvPr/>
            </p:nvSpPr>
            <p:spPr>
              <a:xfrm>
                <a:off x="9153313" y="5002064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C70C159-5F74-4CC5-8F25-BED4ACE20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313" y="5002064"/>
                <a:ext cx="669323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6D6CC01-A83D-4B23-8E2F-8E933E50E243}"/>
                  </a:ext>
                </a:extLst>
              </p:cNvPr>
              <p:cNvSpPr/>
              <p:nvPr/>
            </p:nvSpPr>
            <p:spPr>
              <a:xfrm>
                <a:off x="9666848" y="4974863"/>
                <a:ext cx="996860" cy="56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6D6CC01-A83D-4B23-8E2F-8E933E50E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848" y="4974863"/>
                <a:ext cx="996860" cy="5633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30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  <p:bldP spid="18" grpId="0"/>
      <p:bldP spid="19" grpId="0" animBg="1"/>
      <p:bldP spid="21" grpId="0"/>
      <p:bldP spid="22" grpId="0"/>
      <p:bldP spid="23" grpId="0" animBg="1"/>
      <p:bldP spid="24" grpId="0"/>
      <p:bldP spid="25" grpId="0"/>
      <p:bldP spid="26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  <p:bldP spid="47" grpId="0"/>
      <p:bldP spid="48" grpId="0"/>
      <p:bldP spid="49" grpId="0" animBg="1"/>
      <p:bldP spid="49" grpId="1" animBg="1"/>
      <p:bldP spid="50" grpId="0"/>
      <p:bldP spid="51" grpId="0" animBg="1"/>
      <p:bldP spid="52" grpId="0"/>
      <p:bldP spid="53" grpId="0"/>
      <p:bldP spid="54" grpId="0" animBg="1"/>
      <p:bldP spid="55" grpId="0"/>
      <p:bldP spid="56" grpId="0"/>
      <p:bldP spid="57" grpId="0"/>
      <p:bldP spid="5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41574-ADCA-4399-A00B-072FC185FD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41574-ADCA-4399-A00B-072FC185F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4ED04AA-8235-4016-B719-F27409A7E3AA}"/>
                  </a:ext>
                </a:extLst>
              </p:cNvPr>
              <p:cNvSpPr/>
              <p:nvPr/>
            </p:nvSpPr>
            <p:spPr>
              <a:xfrm>
                <a:off x="829210" y="884897"/>
                <a:ext cx="9671718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Thus, the eigen vector corresponding to the eigen value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4ED04AA-8235-4016-B719-F27409A7E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0" y="884897"/>
                <a:ext cx="9671718" cy="602654"/>
              </a:xfrm>
              <a:prstGeom prst="rect">
                <a:avLst/>
              </a:prstGeom>
              <a:blipFill>
                <a:blip r:embed="rId3"/>
                <a:stretch>
                  <a:fillRect l="-1260" t="-1010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3">
            <a:extLst>
              <a:ext uri="{FF2B5EF4-FFF2-40B4-BE49-F238E27FC236}">
                <a16:creationId xmlns:a16="http://schemas.microsoft.com/office/drawing/2014/main" id="{260B2422-60EE-4D83-AD33-890B3E88CF7E}"/>
              </a:ext>
            </a:extLst>
          </p:cNvPr>
          <p:cNvSpPr/>
          <p:nvPr/>
        </p:nvSpPr>
        <p:spPr>
          <a:xfrm flipV="1">
            <a:off x="252433" y="91140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B07D42-EC9F-4550-936C-6FA78612D050}"/>
                  </a:ext>
                </a:extLst>
              </p:cNvPr>
              <p:cNvSpPr/>
              <p:nvPr/>
            </p:nvSpPr>
            <p:spPr>
              <a:xfrm>
                <a:off x="1254213" y="1912555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B07D42-EC9F-4550-936C-6FA78612D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213" y="1912555"/>
                <a:ext cx="1678337" cy="12968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CFA77D-B507-4E98-BE97-C74B0585E3FA}"/>
                  </a:ext>
                </a:extLst>
              </p:cNvPr>
              <p:cNvSpPr/>
              <p:nvPr/>
            </p:nvSpPr>
            <p:spPr>
              <a:xfrm>
                <a:off x="2628412" y="1912179"/>
                <a:ext cx="2738969" cy="1296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CFA77D-B507-4E98-BE97-C74B0585E3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12" y="1912179"/>
                <a:ext cx="2738969" cy="12968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7A590-719A-4861-BAE8-AEC8B283F28C}"/>
                  </a:ext>
                </a:extLst>
              </p:cNvPr>
              <p:cNvSpPr/>
              <p:nvPr/>
            </p:nvSpPr>
            <p:spPr>
              <a:xfrm>
                <a:off x="2804945" y="3427724"/>
                <a:ext cx="2083711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;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7A590-719A-4861-BAE8-AEC8B283F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5" y="3427724"/>
                <a:ext cx="2083711" cy="12968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4903D6-1041-438B-B9AC-E1E60B6D8B06}"/>
                  </a:ext>
                </a:extLst>
              </p:cNvPr>
              <p:cNvSpPr/>
              <p:nvPr/>
            </p:nvSpPr>
            <p:spPr>
              <a:xfrm>
                <a:off x="3337698" y="3448650"/>
                <a:ext cx="923139" cy="1377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4903D6-1041-438B-B9AC-E1E60B6D8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698" y="3448650"/>
                <a:ext cx="923139" cy="1377566"/>
              </a:xfrm>
              <a:prstGeom prst="rect">
                <a:avLst/>
              </a:prstGeom>
              <a:blipFill>
                <a:blip r:embed="rId7"/>
                <a:stretch>
                  <a:fillRect r="-119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B7E05C-4238-4104-B7E7-8FA2F4D649FB}"/>
                  </a:ext>
                </a:extLst>
              </p:cNvPr>
              <p:cNvSpPr txBox="1"/>
              <p:nvPr/>
            </p:nvSpPr>
            <p:spPr>
              <a:xfrm>
                <a:off x="3535335" y="3784630"/>
                <a:ext cx="4174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B7E05C-4238-4104-B7E7-8FA2F4D64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335" y="3784630"/>
                <a:ext cx="41743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0732CC-B7AC-4E7B-B8CD-5CCBFA52944F}"/>
                  </a:ext>
                </a:extLst>
              </p:cNvPr>
              <p:cNvSpPr txBox="1"/>
              <p:nvPr/>
            </p:nvSpPr>
            <p:spPr>
              <a:xfrm>
                <a:off x="3535335" y="3403452"/>
                <a:ext cx="4174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0732CC-B7AC-4E7B-B8CD-5CCBFA529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335" y="3403452"/>
                <a:ext cx="41743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1DB5D-961A-4CC4-A983-1067CA68E265}"/>
                  </a:ext>
                </a:extLst>
              </p:cNvPr>
              <p:cNvSpPr txBox="1"/>
              <p:nvPr/>
            </p:nvSpPr>
            <p:spPr>
              <a:xfrm>
                <a:off x="3531352" y="4178687"/>
                <a:ext cx="4174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1DB5D-961A-4CC4-A983-1067CA68E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352" y="4178687"/>
                <a:ext cx="41743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E75026-8682-44BC-8D13-D4F7E19AC6C7}"/>
                  </a:ext>
                </a:extLst>
              </p:cNvPr>
              <p:cNvSpPr txBox="1"/>
              <p:nvPr/>
            </p:nvSpPr>
            <p:spPr>
              <a:xfrm>
                <a:off x="4591761" y="3783818"/>
                <a:ext cx="12399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E75026-8682-44BC-8D13-D4F7E19A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761" y="3783818"/>
                <a:ext cx="123998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8169942-299F-4109-9223-BAE7F43DB174}"/>
              </a:ext>
            </a:extLst>
          </p:cNvPr>
          <p:cNvSpPr/>
          <p:nvPr/>
        </p:nvSpPr>
        <p:spPr>
          <a:xfrm>
            <a:off x="3479684" y="1925434"/>
            <a:ext cx="298618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0A557E7-6C1E-412E-B246-DB7F6AAEFEAA}"/>
              </a:ext>
            </a:extLst>
          </p:cNvPr>
          <p:cNvSpPr/>
          <p:nvPr/>
        </p:nvSpPr>
        <p:spPr>
          <a:xfrm>
            <a:off x="3466805" y="2328231"/>
            <a:ext cx="319584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45E90F7-E79A-4A0C-B1D1-AED19C74A98D}"/>
              </a:ext>
            </a:extLst>
          </p:cNvPr>
          <p:cNvSpPr/>
          <p:nvPr/>
        </p:nvSpPr>
        <p:spPr>
          <a:xfrm>
            <a:off x="3471597" y="2752859"/>
            <a:ext cx="319584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2EC102-62EF-4C3B-B50F-8EA3F464C745}"/>
                  </a:ext>
                </a:extLst>
              </p:cNvPr>
              <p:cNvSpPr txBox="1"/>
              <p:nvPr/>
            </p:nvSpPr>
            <p:spPr>
              <a:xfrm>
                <a:off x="678862" y="5036742"/>
                <a:ext cx="48121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2EC102-62EF-4C3B-B50F-8EA3F464C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62" y="5036742"/>
                <a:ext cx="4812175" cy="523220"/>
              </a:xfrm>
              <a:prstGeom prst="rect">
                <a:avLst/>
              </a:prstGeom>
              <a:blipFill>
                <a:blip r:embed="rId12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11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7 -7.40741E-7 L 0.15377 0.17685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54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0" grpId="0"/>
      <p:bldP spid="11" grpId="0"/>
      <p:bldP spid="11" grpId="1"/>
      <p:bldP spid="15" grpId="0"/>
      <p:bldP spid="16" grpId="0"/>
      <p:bldP spid="17" grpId="0"/>
      <p:bldP spid="20" grpId="0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BA9C79F-2481-4F5F-8081-F5B3008FE8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BA9C79F-2481-4F5F-8081-F5B3008FE8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6012E0-7FDE-44C6-9C2A-86B36CA4CA1C}"/>
                  </a:ext>
                </a:extLst>
              </p:cNvPr>
              <p:cNvSpPr/>
              <p:nvPr/>
            </p:nvSpPr>
            <p:spPr>
              <a:xfrm>
                <a:off x="829209" y="884897"/>
                <a:ext cx="7196109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T</a:t>
                </a: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he set of eigen bases for the given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6012E0-7FDE-44C6-9C2A-86B36CA4C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09" y="884897"/>
                <a:ext cx="7196109" cy="602654"/>
              </a:xfrm>
              <a:prstGeom prst="rect">
                <a:avLst/>
              </a:prstGeom>
              <a:blipFill>
                <a:blip r:embed="rId3"/>
                <a:stretch>
                  <a:fillRect l="-1695" t="-1010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3">
            <a:extLst>
              <a:ext uri="{FF2B5EF4-FFF2-40B4-BE49-F238E27FC236}">
                <a16:creationId xmlns:a16="http://schemas.microsoft.com/office/drawing/2014/main" id="{D1ABC125-1BDB-4743-B7A5-5252AF66472C}"/>
              </a:ext>
            </a:extLst>
          </p:cNvPr>
          <p:cNvSpPr/>
          <p:nvPr/>
        </p:nvSpPr>
        <p:spPr>
          <a:xfrm flipV="1">
            <a:off x="252433" y="91140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ABDEAF-2B96-430F-B565-B4C96BDED4B0}"/>
              </a:ext>
            </a:extLst>
          </p:cNvPr>
          <p:cNvSpPr/>
          <p:nvPr/>
        </p:nvSpPr>
        <p:spPr>
          <a:xfrm rot="10800000" flipV="1">
            <a:off x="6037715" y="2124210"/>
            <a:ext cx="6070354" cy="35784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FD7D8D-B838-45AE-B813-127F16D67C82}"/>
                  </a:ext>
                </a:extLst>
              </p:cNvPr>
              <p:cNvSpPr txBox="1"/>
              <p:nvPr/>
            </p:nvSpPr>
            <p:spPr>
              <a:xfrm>
                <a:off x="7828936" y="2726879"/>
                <a:ext cx="1222401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FD7D8D-B838-45AE-B813-127F16D67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936" y="2726879"/>
                <a:ext cx="1222401" cy="1228926"/>
              </a:xfrm>
              <a:prstGeom prst="rect">
                <a:avLst/>
              </a:prstGeom>
              <a:blipFill>
                <a:blip r:embed="rId4"/>
                <a:stretch>
                  <a:fillRect r="-44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429E24-5230-438D-94C6-D6A78DA29ACF}"/>
                  </a:ext>
                </a:extLst>
              </p:cNvPr>
              <p:cNvSpPr txBox="1"/>
              <p:nvPr/>
            </p:nvSpPr>
            <p:spPr>
              <a:xfrm>
                <a:off x="6350175" y="2205675"/>
                <a:ext cx="4957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=−1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are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429E24-5230-438D-94C6-D6A78DA29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75" y="2205675"/>
                <a:ext cx="4957476" cy="523220"/>
              </a:xfrm>
              <a:prstGeom prst="rect">
                <a:avLst/>
              </a:prstGeom>
              <a:blipFill>
                <a:blip r:embed="rId5"/>
                <a:stretch>
                  <a:fillRect l="-2583" t="-12791" r="-246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EAC848-19EB-45C6-8167-933A4594DE50}"/>
                  </a:ext>
                </a:extLst>
              </p:cNvPr>
              <p:cNvSpPr txBox="1"/>
              <p:nvPr/>
            </p:nvSpPr>
            <p:spPr>
              <a:xfrm>
                <a:off x="8834655" y="2726879"/>
                <a:ext cx="1222401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EAC848-19EB-45C6-8167-933A459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655" y="2726879"/>
                <a:ext cx="1222401" cy="12289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BD973F-A153-40AF-BA55-7F487B638A86}"/>
                  </a:ext>
                </a:extLst>
              </p:cNvPr>
              <p:cNvSpPr/>
              <p:nvPr/>
            </p:nvSpPr>
            <p:spPr>
              <a:xfrm>
                <a:off x="8124628" y="4422022"/>
                <a:ext cx="1341192" cy="1362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BD973F-A153-40AF-BA55-7F487B638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628" y="4422022"/>
                <a:ext cx="1341192" cy="13620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3675AE-00E6-48C6-9F05-42F7C1EB4984}"/>
                  </a:ext>
                </a:extLst>
              </p:cNvPr>
              <p:cNvSpPr txBox="1"/>
              <p:nvPr/>
            </p:nvSpPr>
            <p:spPr>
              <a:xfrm>
                <a:off x="6350175" y="4006447"/>
                <a:ext cx="43563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3675AE-00E6-48C6-9F05-42F7C1EB4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75" y="4006447"/>
                <a:ext cx="4356303" cy="523220"/>
              </a:xfrm>
              <a:prstGeom prst="rect">
                <a:avLst/>
              </a:prstGeom>
              <a:blipFill>
                <a:blip r:embed="rId8"/>
                <a:stretch>
                  <a:fillRect l="-2941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8D3327-4C92-4C54-874E-6A563D54E966}"/>
                  </a:ext>
                </a:extLst>
              </p:cNvPr>
              <p:cNvSpPr txBox="1"/>
              <p:nvPr/>
            </p:nvSpPr>
            <p:spPr>
              <a:xfrm>
                <a:off x="569678" y="1508112"/>
                <a:ext cx="4812175" cy="1266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/>
                                </m:mr>
                                <m:mr>
                                  <m:e/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8D3327-4C92-4C54-874E-6A563D54E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78" y="1508112"/>
                <a:ext cx="4812175" cy="12661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516F2D-19D2-435C-A114-F4416934EE22}"/>
                  </a:ext>
                </a:extLst>
              </p:cNvPr>
              <p:cNvSpPr txBox="1"/>
              <p:nvPr/>
            </p:nvSpPr>
            <p:spPr>
              <a:xfrm>
                <a:off x="7828935" y="2726879"/>
                <a:ext cx="1222401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516F2D-19D2-435C-A114-F4416934E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935" y="2726879"/>
                <a:ext cx="1222401" cy="1228926"/>
              </a:xfrm>
              <a:prstGeom prst="rect">
                <a:avLst/>
              </a:prstGeom>
              <a:blipFill>
                <a:blip r:embed="rId4"/>
                <a:stretch>
                  <a:fillRect r="-44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BFF7D3-3ACE-4554-B6AE-C79F52A5B259}"/>
                  </a:ext>
                </a:extLst>
              </p:cNvPr>
              <p:cNvSpPr txBox="1"/>
              <p:nvPr/>
            </p:nvSpPr>
            <p:spPr>
              <a:xfrm>
                <a:off x="8897494" y="2726879"/>
                <a:ext cx="1222401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BFF7D3-3ACE-4554-B6AE-C79F52A5B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494" y="2726879"/>
                <a:ext cx="1222401" cy="12289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5B827DC-10CF-46EC-A3B9-FF3E5936C47D}"/>
                  </a:ext>
                </a:extLst>
              </p:cNvPr>
              <p:cNvSpPr/>
              <p:nvPr/>
            </p:nvSpPr>
            <p:spPr>
              <a:xfrm>
                <a:off x="8259162" y="4429138"/>
                <a:ext cx="1061267" cy="13372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5B827DC-10CF-46EC-A3B9-FF3E5936C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62" y="4429138"/>
                <a:ext cx="1061267" cy="13372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6DF70C-2936-4596-89BE-FA35761CD537}"/>
                  </a:ext>
                </a:extLst>
              </p:cNvPr>
              <p:cNvSpPr txBox="1"/>
              <p:nvPr/>
            </p:nvSpPr>
            <p:spPr>
              <a:xfrm>
                <a:off x="233693" y="4047273"/>
                <a:ext cx="8182913" cy="130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  <m:e/>
                                        </m:mr>
                                      </m:m>
                                    </m:e>
                                  </m:d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                                </m:t>
                                  </m:r>
                                </m:e>
                              </m:eqArr>
                            </m:e>
                            <m:e/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6DF70C-2936-4596-89BE-FA35761CD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93" y="4047273"/>
                <a:ext cx="8182913" cy="13034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EB7862-D294-48D7-B023-560091671A28}"/>
                  </a:ext>
                </a:extLst>
              </p:cNvPr>
              <p:cNvSpPr/>
              <p:nvPr/>
            </p:nvSpPr>
            <p:spPr>
              <a:xfrm>
                <a:off x="774310" y="4404240"/>
                <a:ext cx="2655239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EB7862-D294-48D7-B023-560091671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10" y="4404240"/>
                <a:ext cx="2655239" cy="6026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9AE563-5946-43D8-8681-E4B2FAEDA0CD}"/>
                  </a:ext>
                </a:extLst>
              </p:cNvPr>
              <p:cNvSpPr/>
              <p:nvPr/>
            </p:nvSpPr>
            <p:spPr>
              <a:xfrm>
                <a:off x="3164958" y="4404240"/>
                <a:ext cx="2655239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9AE563-5946-43D8-8681-E4B2FAEDA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958" y="4404240"/>
                <a:ext cx="2655239" cy="6026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CD1DF5D-38A5-4F03-8BBB-6CF4A596E01F}"/>
                  </a:ext>
                </a:extLst>
              </p:cNvPr>
              <p:cNvSpPr/>
              <p:nvPr/>
            </p:nvSpPr>
            <p:spPr>
              <a:xfrm>
                <a:off x="5648869" y="4394148"/>
                <a:ext cx="2258241" cy="6535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CD1DF5D-38A5-4F03-8BBB-6CF4A596E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869" y="4394148"/>
                <a:ext cx="2258241" cy="6535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2C11FBA-78A2-4518-85A5-B53BA8233A26}"/>
                  </a:ext>
                </a:extLst>
              </p:cNvPr>
              <p:cNvSpPr/>
              <p:nvPr/>
            </p:nvSpPr>
            <p:spPr>
              <a:xfrm>
                <a:off x="2815374" y="3133614"/>
                <a:ext cx="893496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2C11FBA-78A2-4518-85A5-B53BA8233A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374" y="3133614"/>
                <a:ext cx="893496" cy="6026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16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00208 L -0.5224 -0.1775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20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5 0.00208 L -0.52331 -0.1775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28" y="-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-0.00162 L -0.39114 -0.4217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53" y="-2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7" grpId="1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6" grpId="0"/>
      <p:bldP spid="17" grpId="0"/>
      <p:bldP spid="17" grpId="1"/>
      <p:bldP spid="18" grpId="0"/>
      <p:bldP spid="18" grpId="1"/>
      <p:bldP spid="19" grpId="0"/>
      <p:bldP spid="19" grpId="1"/>
      <p:bldP spid="20" grpId="0"/>
      <p:bldP spid="22" grpId="0"/>
      <p:bldP spid="23" grpId="0"/>
      <p:bldP spid="24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066E0-19BF-44A6-A237-742B3872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happens when a matrix is multiplied by a vector?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8DA18D-4ED6-4C64-B049-D8FC9B0C72AC}"/>
                  </a:ext>
                </a:extLst>
              </p:cNvPr>
              <p:cNvSpPr/>
              <p:nvPr/>
            </p:nvSpPr>
            <p:spPr>
              <a:xfrm>
                <a:off x="885202" y="1106889"/>
                <a:ext cx="2703131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8DA18D-4ED6-4C64-B049-D8FC9B0C7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02" y="1106889"/>
                <a:ext cx="2703131" cy="929728"/>
              </a:xfrm>
              <a:prstGeom prst="rect">
                <a:avLst/>
              </a:prstGeom>
              <a:blipFill>
                <a:blip r:embed="rId2"/>
                <a:stretch>
                  <a:fillRect l="-45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806452D-9013-41D5-AAA6-D2091DE99068}"/>
                  </a:ext>
                </a:extLst>
              </p:cNvPr>
              <p:cNvSpPr/>
              <p:nvPr/>
            </p:nvSpPr>
            <p:spPr>
              <a:xfrm>
                <a:off x="3323602" y="1108362"/>
                <a:ext cx="2113566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806452D-9013-41D5-AAA6-D2091DE99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02" y="1108362"/>
                <a:ext cx="2113566" cy="929728"/>
              </a:xfrm>
              <a:prstGeom prst="rect">
                <a:avLst/>
              </a:prstGeom>
              <a:blipFill>
                <a:blip r:embed="rId3"/>
                <a:stretch>
                  <a:fillRect l="-57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015F1C-22B6-4F1A-B942-5B8A491DB7B5}"/>
                  </a:ext>
                </a:extLst>
              </p:cNvPr>
              <p:cNvSpPr txBox="1"/>
              <p:nvPr/>
            </p:nvSpPr>
            <p:spPr>
              <a:xfrm>
                <a:off x="1025893" y="2287572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015F1C-22B6-4F1A-B942-5B8A491DB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893" y="2287572"/>
                <a:ext cx="66932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CE4814-64A0-4793-B6E9-EA74E1D6344D}"/>
                  </a:ext>
                </a:extLst>
              </p:cNvPr>
              <p:cNvSpPr/>
              <p:nvPr/>
            </p:nvSpPr>
            <p:spPr>
              <a:xfrm>
                <a:off x="1360554" y="2133602"/>
                <a:ext cx="3303135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CE4814-64A0-4793-B6E9-EA74E1D63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554" y="2133602"/>
                <a:ext cx="3303135" cy="9297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3">
            <a:extLst>
              <a:ext uri="{FF2B5EF4-FFF2-40B4-BE49-F238E27FC236}">
                <a16:creationId xmlns:a16="http://schemas.microsoft.com/office/drawing/2014/main" id="{2FB8A8B4-C29B-43CD-9A6E-06EFA61FE5F0}"/>
              </a:ext>
            </a:extLst>
          </p:cNvPr>
          <p:cNvSpPr/>
          <p:nvPr/>
        </p:nvSpPr>
        <p:spPr>
          <a:xfrm flipV="1">
            <a:off x="308425" y="1297544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1D9880-898D-4284-B1A7-4BD63D6AF7D2}"/>
              </a:ext>
            </a:extLst>
          </p:cNvPr>
          <p:cNvCxnSpPr>
            <a:cxnSpLocks/>
          </p:cNvCxnSpPr>
          <p:nvPr/>
        </p:nvCxnSpPr>
        <p:spPr>
          <a:xfrm>
            <a:off x="6106407" y="1470221"/>
            <a:ext cx="0" cy="4459524"/>
          </a:xfrm>
          <a:prstGeom prst="line">
            <a:avLst/>
          </a:prstGeom>
          <a:ln w="28575" cap="flat" cmpd="sng" algn="ctr">
            <a:solidFill>
              <a:srgbClr val="00206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DBFC04-4D51-41DE-A3D5-9D332D6580E2}"/>
              </a:ext>
            </a:extLst>
          </p:cNvPr>
          <p:cNvCxnSpPr>
            <a:cxnSpLocks/>
          </p:cNvCxnSpPr>
          <p:nvPr/>
        </p:nvCxnSpPr>
        <p:spPr>
          <a:xfrm rot="16200000">
            <a:off x="8606063" y="1864693"/>
            <a:ext cx="0" cy="6300000"/>
          </a:xfrm>
          <a:prstGeom prst="line">
            <a:avLst/>
          </a:prstGeom>
          <a:ln w="28575" cap="flat" cmpd="sng" algn="ctr">
            <a:solidFill>
              <a:srgbClr val="00206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97F500-B5C8-4CE0-B674-6FBEA9AB8DAB}"/>
              </a:ext>
            </a:extLst>
          </p:cNvPr>
          <p:cNvCxnSpPr>
            <a:cxnSpLocks/>
          </p:cNvCxnSpPr>
          <p:nvPr/>
        </p:nvCxnSpPr>
        <p:spPr>
          <a:xfrm flipV="1">
            <a:off x="6106407" y="2881745"/>
            <a:ext cx="1045988" cy="21329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251036-41AE-4588-94FE-D657F8B23558}"/>
                  </a:ext>
                </a:extLst>
              </p:cNvPr>
              <p:cNvSpPr/>
              <p:nvPr/>
            </p:nvSpPr>
            <p:spPr>
              <a:xfrm>
                <a:off x="6529226" y="2209004"/>
                <a:ext cx="1610572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251036-41AE-4588-94FE-D657F8B23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226" y="2209004"/>
                <a:ext cx="1610572" cy="9297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B23AE4-E61D-4354-9058-838EC8A1BDBB}"/>
              </a:ext>
            </a:extLst>
          </p:cNvPr>
          <p:cNvCxnSpPr>
            <a:cxnSpLocks/>
          </p:cNvCxnSpPr>
          <p:nvPr/>
        </p:nvCxnSpPr>
        <p:spPr>
          <a:xfrm flipV="1">
            <a:off x="6122018" y="1710499"/>
            <a:ext cx="3860424" cy="3283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57EFB23-9298-46A6-9BAA-7B17343EE482}"/>
                  </a:ext>
                </a:extLst>
              </p:cNvPr>
              <p:cNvSpPr/>
              <p:nvPr/>
            </p:nvSpPr>
            <p:spPr>
              <a:xfrm>
                <a:off x="9783936" y="1273046"/>
                <a:ext cx="2148794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57EFB23-9298-46A6-9BAA-7B17343EE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936" y="1273046"/>
                <a:ext cx="2148794" cy="9297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D931F47-CC12-427D-8D4D-4EF86A300F12}"/>
              </a:ext>
            </a:extLst>
          </p:cNvPr>
          <p:cNvSpPr/>
          <p:nvPr/>
        </p:nvSpPr>
        <p:spPr>
          <a:xfrm>
            <a:off x="970734" y="4087666"/>
            <a:ext cx="5009955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dirty="0">
                <a:solidFill>
                  <a:srgbClr val="002060"/>
                </a:solidFill>
              </a:rPr>
              <a:t>In this case, the resultant vector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3" name="Right Arrow 3">
            <a:extLst>
              <a:ext uri="{FF2B5EF4-FFF2-40B4-BE49-F238E27FC236}">
                <a16:creationId xmlns:a16="http://schemas.microsoft.com/office/drawing/2014/main" id="{3F184C84-61DD-4CB4-90F6-D358511EA122}"/>
              </a:ext>
            </a:extLst>
          </p:cNvPr>
          <p:cNvSpPr/>
          <p:nvPr/>
        </p:nvSpPr>
        <p:spPr>
          <a:xfrm flipV="1">
            <a:off x="308424" y="4147538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0EBE1E-DF94-4C82-BED4-439DB04449C5}"/>
              </a:ext>
            </a:extLst>
          </p:cNvPr>
          <p:cNvSpPr txBox="1"/>
          <p:nvPr/>
        </p:nvSpPr>
        <p:spPr>
          <a:xfrm>
            <a:off x="975048" y="4541887"/>
            <a:ext cx="43606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0" dirty="0">
                <a:solidFill>
                  <a:srgbClr val="002060"/>
                </a:solidFill>
              </a:rPr>
              <a:t>has been scaled and rotated. 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F58939-ADFE-4809-8C61-83F2265C2BA9}"/>
                  </a:ext>
                </a:extLst>
              </p:cNvPr>
              <p:cNvSpPr txBox="1"/>
              <p:nvPr/>
            </p:nvSpPr>
            <p:spPr>
              <a:xfrm>
                <a:off x="5620280" y="497420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F58939-ADFE-4809-8C61-83F2265C2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280" y="4974206"/>
                <a:ext cx="6693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A19BC7-82B9-4FCD-AFDE-1ECB474F28CF}"/>
                  </a:ext>
                </a:extLst>
              </p:cNvPr>
              <p:cNvSpPr txBox="1"/>
              <p:nvPr/>
            </p:nvSpPr>
            <p:spPr>
              <a:xfrm>
                <a:off x="1042243" y="3214923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A19BC7-82B9-4FCD-AFDE-1ECB474F2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243" y="3214923"/>
                <a:ext cx="66932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F4E1722-4855-49CF-ACFC-7697CDAAD4CB}"/>
                  </a:ext>
                </a:extLst>
              </p:cNvPr>
              <p:cNvSpPr/>
              <p:nvPr/>
            </p:nvSpPr>
            <p:spPr>
              <a:xfrm>
                <a:off x="1376905" y="3060953"/>
                <a:ext cx="2114440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F4E1722-4855-49CF-ACFC-7697CDAAD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905" y="3060953"/>
                <a:ext cx="2114440" cy="9297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15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6" grpId="0"/>
      <p:bldP spid="21" grpId="0"/>
      <p:bldP spid="22" grpId="0"/>
      <p:bldP spid="23" grpId="0" animBg="1"/>
      <p:bldP spid="25" grpId="0"/>
      <p:bldP spid="29" grpId="0"/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– 1</a:t>
            </a:r>
            <a:br>
              <a:rPr lang="en-US" dirty="0"/>
            </a:br>
            <a:r>
              <a:rPr lang="en-US" sz="4800" dirty="0"/>
              <a:t>Eigen Values and Eigen Vectors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6818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B23AE4-E61D-4354-9058-838EC8A1BDBB}"/>
              </a:ext>
            </a:extLst>
          </p:cNvPr>
          <p:cNvCxnSpPr>
            <a:cxnSpLocks/>
          </p:cNvCxnSpPr>
          <p:nvPr/>
        </p:nvCxnSpPr>
        <p:spPr>
          <a:xfrm flipV="1">
            <a:off x="6113978" y="1249663"/>
            <a:ext cx="3987635" cy="37280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45066E0-19BF-44A6-A237-742B3872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happens when a matrix is multiplied by a vector?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8DA18D-4ED6-4C64-B049-D8FC9B0C72AC}"/>
                  </a:ext>
                </a:extLst>
              </p:cNvPr>
              <p:cNvSpPr/>
              <p:nvPr/>
            </p:nvSpPr>
            <p:spPr>
              <a:xfrm>
                <a:off x="885202" y="691250"/>
                <a:ext cx="2703131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8DA18D-4ED6-4C64-B049-D8FC9B0C7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02" y="691250"/>
                <a:ext cx="2703131" cy="929728"/>
              </a:xfrm>
              <a:prstGeom prst="rect">
                <a:avLst/>
              </a:prstGeom>
              <a:blipFill>
                <a:blip r:embed="rId2"/>
                <a:stretch>
                  <a:fillRect l="-45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806452D-9013-41D5-AAA6-D2091DE99068}"/>
                  </a:ext>
                </a:extLst>
              </p:cNvPr>
              <p:cNvSpPr/>
              <p:nvPr/>
            </p:nvSpPr>
            <p:spPr>
              <a:xfrm>
                <a:off x="3323602" y="692723"/>
                <a:ext cx="2113566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806452D-9013-41D5-AAA6-D2091DE99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02" y="692723"/>
                <a:ext cx="2113566" cy="929728"/>
              </a:xfrm>
              <a:prstGeom prst="rect">
                <a:avLst/>
              </a:prstGeom>
              <a:blipFill>
                <a:blip r:embed="rId3"/>
                <a:stretch>
                  <a:fillRect l="-57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3">
            <a:extLst>
              <a:ext uri="{FF2B5EF4-FFF2-40B4-BE49-F238E27FC236}">
                <a16:creationId xmlns:a16="http://schemas.microsoft.com/office/drawing/2014/main" id="{2FB8A8B4-C29B-43CD-9A6E-06EFA61FE5F0}"/>
              </a:ext>
            </a:extLst>
          </p:cNvPr>
          <p:cNvSpPr/>
          <p:nvPr/>
        </p:nvSpPr>
        <p:spPr>
          <a:xfrm flipV="1">
            <a:off x="269788" y="88190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1D9880-898D-4284-B1A7-4BD63D6AF7D2}"/>
              </a:ext>
            </a:extLst>
          </p:cNvPr>
          <p:cNvCxnSpPr>
            <a:cxnSpLocks/>
          </p:cNvCxnSpPr>
          <p:nvPr/>
        </p:nvCxnSpPr>
        <p:spPr>
          <a:xfrm>
            <a:off x="6106407" y="1054581"/>
            <a:ext cx="0" cy="4860000"/>
          </a:xfrm>
          <a:prstGeom prst="line">
            <a:avLst/>
          </a:prstGeom>
          <a:ln w="28575" cap="flat" cmpd="sng" algn="ctr">
            <a:solidFill>
              <a:srgbClr val="00206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DBFC04-4D51-41DE-A3D5-9D332D6580E2}"/>
              </a:ext>
            </a:extLst>
          </p:cNvPr>
          <p:cNvCxnSpPr>
            <a:cxnSpLocks/>
          </p:cNvCxnSpPr>
          <p:nvPr/>
        </p:nvCxnSpPr>
        <p:spPr>
          <a:xfrm rot="16200000">
            <a:off x="8606063" y="1864693"/>
            <a:ext cx="0" cy="6300000"/>
          </a:xfrm>
          <a:prstGeom prst="line">
            <a:avLst/>
          </a:prstGeom>
          <a:ln w="28575" cap="flat" cmpd="sng" algn="ctr">
            <a:solidFill>
              <a:srgbClr val="00206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97F500-B5C8-4CE0-B674-6FBEA9AB8DAB}"/>
              </a:ext>
            </a:extLst>
          </p:cNvPr>
          <p:cNvCxnSpPr>
            <a:cxnSpLocks/>
          </p:cNvCxnSpPr>
          <p:nvPr/>
        </p:nvCxnSpPr>
        <p:spPr>
          <a:xfrm flipV="1">
            <a:off x="6106407" y="3933731"/>
            <a:ext cx="1136526" cy="1060880"/>
          </a:xfrm>
          <a:prstGeom prst="straightConnector1">
            <a:avLst/>
          </a:prstGeom>
          <a:ln w="38100"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251036-41AE-4588-94FE-D657F8B23558}"/>
                  </a:ext>
                </a:extLst>
              </p:cNvPr>
              <p:cNvSpPr/>
              <p:nvPr/>
            </p:nvSpPr>
            <p:spPr>
              <a:xfrm>
                <a:off x="7291911" y="3697575"/>
                <a:ext cx="1610572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251036-41AE-4588-94FE-D657F8B23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911" y="3697575"/>
                <a:ext cx="1610572" cy="929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57EFB23-9298-46A6-9BAA-7B17343EE482}"/>
                  </a:ext>
                </a:extLst>
              </p:cNvPr>
              <p:cNvSpPr/>
              <p:nvPr/>
            </p:nvSpPr>
            <p:spPr>
              <a:xfrm>
                <a:off x="9704143" y="1165392"/>
                <a:ext cx="2148794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57EFB23-9298-46A6-9BAA-7B17343EE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143" y="1165392"/>
                <a:ext cx="2148794" cy="9297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D931F47-CC12-427D-8D4D-4EF86A300F12}"/>
              </a:ext>
            </a:extLst>
          </p:cNvPr>
          <p:cNvSpPr/>
          <p:nvPr/>
        </p:nvSpPr>
        <p:spPr>
          <a:xfrm>
            <a:off x="970734" y="5708655"/>
            <a:ext cx="5009955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dirty="0">
                <a:solidFill>
                  <a:srgbClr val="002060"/>
                </a:solidFill>
              </a:rPr>
              <a:t>In this case, the resultant vector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3" name="Right Arrow 3">
            <a:extLst>
              <a:ext uri="{FF2B5EF4-FFF2-40B4-BE49-F238E27FC236}">
                <a16:creationId xmlns:a16="http://schemas.microsoft.com/office/drawing/2014/main" id="{3F184C84-61DD-4CB4-90F6-D358511EA122}"/>
              </a:ext>
            </a:extLst>
          </p:cNvPr>
          <p:cNvSpPr/>
          <p:nvPr/>
        </p:nvSpPr>
        <p:spPr>
          <a:xfrm flipV="1">
            <a:off x="357174" y="5779164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0EBE1E-DF94-4C82-BED4-439DB04449C5}"/>
              </a:ext>
            </a:extLst>
          </p:cNvPr>
          <p:cNvSpPr txBox="1"/>
          <p:nvPr/>
        </p:nvSpPr>
        <p:spPr>
          <a:xfrm>
            <a:off x="975048" y="6162876"/>
            <a:ext cx="43606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0" dirty="0">
                <a:solidFill>
                  <a:srgbClr val="002060"/>
                </a:solidFill>
              </a:rPr>
              <a:t>has scaled but not rotated. 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F58939-ADFE-4809-8C61-83F2265C2BA9}"/>
                  </a:ext>
                </a:extLst>
              </p:cNvPr>
              <p:cNvSpPr txBox="1"/>
              <p:nvPr/>
            </p:nvSpPr>
            <p:spPr>
              <a:xfrm>
                <a:off x="5620280" y="497420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F58939-ADFE-4809-8C61-83F2265C2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280" y="4974206"/>
                <a:ext cx="66932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A19BC7-82B9-4FCD-AFDE-1ECB474F28CF}"/>
                  </a:ext>
                </a:extLst>
              </p:cNvPr>
              <p:cNvSpPr txBox="1"/>
              <p:nvPr/>
            </p:nvSpPr>
            <p:spPr>
              <a:xfrm>
                <a:off x="756682" y="254439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A19BC7-82B9-4FCD-AFDE-1ECB474F2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82" y="2544396"/>
                <a:ext cx="66932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F4E1722-4855-49CF-ACFC-7697CDAAD4CB}"/>
                  </a:ext>
                </a:extLst>
              </p:cNvPr>
              <p:cNvSpPr/>
              <p:nvPr/>
            </p:nvSpPr>
            <p:spPr>
              <a:xfrm>
                <a:off x="1091344" y="2390426"/>
                <a:ext cx="2114440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F4E1722-4855-49CF-ACFC-7697CDAAD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344" y="2390426"/>
                <a:ext cx="2114440" cy="9297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09E8C9-D5EF-49E4-ADE0-C38C86D9826C}"/>
                  </a:ext>
                </a:extLst>
              </p:cNvPr>
              <p:cNvSpPr txBox="1"/>
              <p:nvPr/>
            </p:nvSpPr>
            <p:spPr>
              <a:xfrm>
                <a:off x="682770" y="3390346"/>
                <a:ext cx="17187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09E8C9-D5EF-49E4-ADE0-C38C86D98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70" y="3390346"/>
                <a:ext cx="171870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FAC517-A18A-4E88-8B1F-644F50737D35}"/>
                  </a:ext>
                </a:extLst>
              </p:cNvPr>
              <p:cNvSpPr txBox="1"/>
              <p:nvPr/>
            </p:nvSpPr>
            <p:spPr>
              <a:xfrm>
                <a:off x="2163828" y="3397852"/>
                <a:ext cx="4082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FAC517-A18A-4E88-8B1F-644F50737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28" y="3397852"/>
                <a:ext cx="40821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92EED3-B72F-420A-9AA4-57AA228C3FF6}"/>
                  </a:ext>
                </a:extLst>
              </p:cNvPr>
              <p:cNvSpPr txBox="1"/>
              <p:nvPr/>
            </p:nvSpPr>
            <p:spPr>
              <a:xfrm>
                <a:off x="2435927" y="3234112"/>
                <a:ext cx="747526" cy="807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92EED3-B72F-420A-9AA4-57AA228C3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927" y="3234112"/>
                <a:ext cx="747526" cy="8079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3C001E-917B-411D-A756-457CCD5EE33A}"/>
                  </a:ext>
                </a:extLst>
              </p:cNvPr>
              <p:cNvSpPr txBox="1"/>
              <p:nvPr/>
            </p:nvSpPr>
            <p:spPr>
              <a:xfrm>
                <a:off x="696625" y="4096023"/>
                <a:ext cx="17187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3C001E-917B-411D-A756-457CCD5EE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25" y="4096023"/>
                <a:ext cx="171870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3FE180-3396-4C05-9FD1-DBC1884FFE80}"/>
                  </a:ext>
                </a:extLst>
              </p:cNvPr>
              <p:cNvSpPr txBox="1"/>
              <p:nvPr/>
            </p:nvSpPr>
            <p:spPr>
              <a:xfrm>
                <a:off x="2177683" y="4103529"/>
                <a:ext cx="4082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3FE180-3396-4C05-9FD1-DBC1884FF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683" y="4103529"/>
                <a:ext cx="40821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4EDF7F-AF5C-44C1-ABAA-07611824E4FF}"/>
                  </a:ext>
                </a:extLst>
              </p:cNvPr>
              <p:cNvSpPr txBox="1"/>
              <p:nvPr/>
            </p:nvSpPr>
            <p:spPr>
              <a:xfrm>
                <a:off x="2400120" y="4096023"/>
                <a:ext cx="4082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4EDF7F-AF5C-44C1-ABAA-07611824E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120" y="4096023"/>
                <a:ext cx="40821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D00437D-8F8D-491A-A9A4-45EEF48A5148}"/>
                  </a:ext>
                </a:extLst>
              </p:cNvPr>
              <p:cNvSpPr txBox="1"/>
              <p:nvPr/>
            </p:nvSpPr>
            <p:spPr>
              <a:xfrm>
                <a:off x="527744" y="5185135"/>
                <a:ext cx="2447315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igen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Vector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D00437D-8F8D-491A-A9A4-45EEF48A5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44" y="5185135"/>
                <a:ext cx="244731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EC854B8B-F4D3-457B-A183-076060F86196}"/>
              </a:ext>
            </a:extLst>
          </p:cNvPr>
          <p:cNvGrpSpPr/>
          <p:nvPr/>
        </p:nvGrpSpPr>
        <p:grpSpPr>
          <a:xfrm>
            <a:off x="1751704" y="4536740"/>
            <a:ext cx="798582" cy="612000"/>
            <a:chOff x="1751704" y="4536740"/>
            <a:chExt cx="798582" cy="61200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9410332-DA7F-4E18-8EE7-CB46AA335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1704" y="4536740"/>
              <a:ext cx="0" cy="612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3D170C8-E6B8-44B8-8865-1D7FA4FE3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1704" y="4573135"/>
              <a:ext cx="798582" cy="56596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B7B1DB8-F5B3-4A83-BDC4-506D4838F22D}"/>
              </a:ext>
            </a:extLst>
          </p:cNvPr>
          <p:cNvCxnSpPr>
            <a:cxnSpLocks/>
          </p:cNvCxnSpPr>
          <p:nvPr/>
        </p:nvCxnSpPr>
        <p:spPr>
          <a:xfrm flipH="1" flipV="1">
            <a:off x="2367934" y="4534594"/>
            <a:ext cx="1262061" cy="6120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D6AB330-5851-492B-B591-2E8240665EC1}"/>
                  </a:ext>
                </a:extLst>
              </p:cNvPr>
              <p:cNvSpPr txBox="1"/>
              <p:nvPr/>
            </p:nvSpPr>
            <p:spPr>
              <a:xfrm>
                <a:off x="3206654" y="5185135"/>
                <a:ext cx="2447315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igen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Value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D6AB330-5851-492B-B591-2E8240665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654" y="5185135"/>
                <a:ext cx="244731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692F541-FFC8-414F-812E-7484DDA5291C}"/>
                  </a:ext>
                </a:extLst>
              </p:cNvPr>
              <p:cNvSpPr txBox="1"/>
              <p:nvPr/>
            </p:nvSpPr>
            <p:spPr>
              <a:xfrm>
                <a:off x="756682" y="167507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692F541-FFC8-414F-812E-7484DDA52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82" y="1675076"/>
                <a:ext cx="66932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7EB6C53-4A00-497D-BB5D-A2FDABAAD856}"/>
                  </a:ext>
                </a:extLst>
              </p:cNvPr>
              <p:cNvSpPr/>
              <p:nvPr/>
            </p:nvSpPr>
            <p:spPr>
              <a:xfrm>
                <a:off x="1108904" y="1560570"/>
                <a:ext cx="3303135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7EB6C53-4A00-497D-BB5D-A2FDABAAD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904" y="1560570"/>
                <a:ext cx="3303135" cy="92972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66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 animBg="1"/>
      <p:bldP spid="16" grpId="0"/>
      <p:bldP spid="21" grpId="0"/>
      <p:bldP spid="22" grpId="0"/>
      <p:bldP spid="23" grpId="0" animBg="1"/>
      <p:bldP spid="25" grpId="0"/>
      <p:bldP spid="29" grpId="0"/>
      <p:bldP spid="30" grpId="0"/>
      <p:bldP spid="31" grpId="0"/>
      <p:bldP spid="26" grpId="0"/>
      <p:bldP spid="27" grpId="0"/>
      <p:bldP spid="28" grpId="0"/>
      <p:bldP spid="32" grpId="0"/>
      <p:bldP spid="33" grpId="0"/>
      <p:bldP spid="34" grpId="0"/>
      <p:bldP spid="36" grpId="0" animBg="1"/>
      <p:bldP spid="48" grpId="0" animBg="1"/>
      <p:bldP spid="49" grpId="0"/>
      <p:bldP spid="5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02058-1680-4612-B2A7-1AF9FB78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Notes(</a:t>
            </a:r>
            <a:r>
              <a:rPr lang="en-IN" dirty="0">
                <a:solidFill>
                  <a:srgbClr val="FF0000"/>
                </a:solidFill>
              </a:rPr>
              <a:t>Remember this</a:t>
            </a:r>
            <a:r>
              <a:rPr lang="en-IN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B33270-00E2-4808-8927-EBACB28F3013}"/>
              </a:ext>
            </a:extLst>
          </p:cNvPr>
          <p:cNvSpPr/>
          <p:nvPr/>
        </p:nvSpPr>
        <p:spPr>
          <a:xfrm>
            <a:off x="334852" y="837126"/>
            <a:ext cx="2962141" cy="711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Matrix 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5C23E1-8DDF-4442-9F6C-D0A9A488FFEC}"/>
              </a:ext>
            </a:extLst>
          </p:cNvPr>
          <p:cNvSpPr/>
          <p:nvPr/>
        </p:nvSpPr>
        <p:spPr>
          <a:xfrm>
            <a:off x="3335631" y="837126"/>
            <a:ext cx="2962141" cy="711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Name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5C7A77-779B-4783-94C7-E30DA40DB8C8}"/>
              </a:ext>
            </a:extLst>
          </p:cNvPr>
          <p:cNvSpPr/>
          <p:nvPr/>
        </p:nvSpPr>
        <p:spPr>
          <a:xfrm>
            <a:off x="6336410" y="837126"/>
            <a:ext cx="2962141" cy="711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Eigen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59B4C2-4C02-4A54-B085-0F3CE03FBE49}"/>
                  </a:ext>
                </a:extLst>
              </p:cNvPr>
              <p:cNvSpPr/>
              <p:nvPr/>
            </p:nvSpPr>
            <p:spPr>
              <a:xfrm>
                <a:off x="334851" y="1622738"/>
                <a:ext cx="2962141" cy="1574442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59B4C2-4C02-4A54-B085-0F3CE03FB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51" y="1622738"/>
                <a:ext cx="2962141" cy="15744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DCED2EF-52C6-4A2C-B117-E157D479C905}"/>
              </a:ext>
            </a:extLst>
          </p:cNvPr>
          <p:cNvGrpSpPr/>
          <p:nvPr/>
        </p:nvGrpSpPr>
        <p:grpSpPr>
          <a:xfrm>
            <a:off x="3335631" y="1622738"/>
            <a:ext cx="2962141" cy="1574442"/>
            <a:chOff x="3335631" y="1622738"/>
            <a:chExt cx="2962141" cy="157444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87062A-F149-4E54-9FCC-25AC188EC0F5}"/>
                </a:ext>
              </a:extLst>
            </p:cNvPr>
            <p:cNvSpPr/>
            <p:nvPr/>
          </p:nvSpPr>
          <p:spPr>
            <a:xfrm>
              <a:off x="3335631" y="1622738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28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33E0DC-1F44-4ED4-B035-AB09BC70DA2B}"/>
                </a:ext>
              </a:extLst>
            </p:cNvPr>
            <p:cNvSpPr txBox="1"/>
            <p:nvPr/>
          </p:nvSpPr>
          <p:spPr>
            <a:xfrm>
              <a:off x="3641508" y="2169893"/>
              <a:ext cx="2411566" cy="4801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  <a:defRPr sz="2800">
                  <a:solidFill>
                    <a:schemeClr val="bg1"/>
                  </a:solidFill>
                </a:defRPr>
              </a:lvl1pPr>
            </a:lstStyle>
            <a:p>
              <a:r>
                <a:rPr lang="en-IN" dirty="0">
                  <a:solidFill>
                    <a:srgbClr val="002060"/>
                  </a:solidFill>
                </a:rPr>
                <a:t>Diagonal Matrix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F9C532-C4A4-435F-9C22-4A3B37119F4E}"/>
              </a:ext>
            </a:extLst>
          </p:cNvPr>
          <p:cNvGrpSpPr/>
          <p:nvPr/>
        </p:nvGrpSpPr>
        <p:grpSpPr>
          <a:xfrm>
            <a:off x="6336410" y="1622738"/>
            <a:ext cx="2962141" cy="1574442"/>
            <a:chOff x="6336410" y="1622738"/>
            <a:chExt cx="2962141" cy="157444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E45EB8-C94B-489B-8D43-96230B6F0D1F}"/>
                </a:ext>
              </a:extLst>
            </p:cNvPr>
            <p:cNvSpPr/>
            <p:nvPr/>
          </p:nvSpPr>
          <p:spPr>
            <a:xfrm>
              <a:off x="6336410" y="1622738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2800" dirty="0">
                  <a:solidFill>
                    <a:schemeClr val="bg1"/>
                  </a:solidFill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257F94-91BF-470A-8459-6580F9624740}"/>
                    </a:ext>
                  </a:extLst>
                </p:cNvPr>
                <p:cNvSpPr txBox="1"/>
                <p:nvPr/>
              </p:nvSpPr>
              <p:spPr>
                <a:xfrm>
                  <a:off x="7273350" y="2126804"/>
                  <a:ext cx="108826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  <a:defRPr sz="2800">
                      <a:solidFill>
                        <a:schemeClr val="bg1"/>
                      </a:solidFill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oMath>
                    </m:oMathPara>
                  </a14:m>
                  <a:endParaRPr lang="en-IN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257F94-91BF-470A-8459-6580F96247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350" y="2126804"/>
                  <a:ext cx="108826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DE3C8B2-3782-4567-9935-1973037D754A}"/>
                  </a:ext>
                </a:extLst>
              </p:cNvPr>
              <p:cNvSpPr/>
              <p:nvPr/>
            </p:nvSpPr>
            <p:spPr>
              <a:xfrm>
                <a:off x="334850" y="3245833"/>
                <a:ext cx="2962141" cy="1574442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32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e>
                          </m:mr>
                        </m:m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DE3C8B2-3782-4567-9935-1973037D7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50" y="3245833"/>
                <a:ext cx="2962141" cy="15744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08B21A-C227-4791-B447-8E9D597B9385}"/>
                  </a:ext>
                </a:extLst>
              </p:cNvPr>
              <p:cNvSpPr/>
              <p:nvPr/>
            </p:nvSpPr>
            <p:spPr>
              <a:xfrm>
                <a:off x="334850" y="4868928"/>
                <a:ext cx="2962141" cy="1574442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e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08B21A-C227-4791-B447-8E9D597B9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50" y="4868928"/>
                <a:ext cx="2962141" cy="15744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ED9D16C-66A5-4854-997D-2ADB11707F09}"/>
              </a:ext>
            </a:extLst>
          </p:cNvPr>
          <p:cNvGrpSpPr/>
          <p:nvPr/>
        </p:nvGrpSpPr>
        <p:grpSpPr>
          <a:xfrm>
            <a:off x="3335631" y="3245833"/>
            <a:ext cx="2962141" cy="1574442"/>
            <a:chOff x="3335631" y="3245833"/>
            <a:chExt cx="2962141" cy="15744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74252C-DC4B-42E8-ABFA-D7F6554E57E1}"/>
                </a:ext>
              </a:extLst>
            </p:cNvPr>
            <p:cNvSpPr/>
            <p:nvPr/>
          </p:nvSpPr>
          <p:spPr>
            <a:xfrm>
              <a:off x="3335631" y="3245833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3200" b="1" dirty="0">
                  <a:solidFill>
                    <a:srgbClr val="002060"/>
                  </a:solidFill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73AF79-FC29-4749-9415-3D769C1F66CD}"/>
                </a:ext>
              </a:extLst>
            </p:cNvPr>
            <p:cNvSpPr txBox="1"/>
            <p:nvPr/>
          </p:nvSpPr>
          <p:spPr>
            <a:xfrm>
              <a:off x="3470592" y="3607252"/>
              <a:ext cx="2692215" cy="9541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defRPr sz="3200" b="1">
                  <a:solidFill>
                    <a:srgbClr val="002060"/>
                  </a:solidFill>
                </a:defRPr>
              </a:lvl1pPr>
            </a:lstStyle>
            <a:p>
              <a:r>
                <a:rPr lang="en-IN" sz="2800" b="0" dirty="0"/>
                <a:t>Upper Triangular     Matrix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60D6E55-91CC-4CC1-A8C3-E41BE2246223}"/>
              </a:ext>
            </a:extLst>
          </p:cNvPr>
          <p:cNvGrpSpPr/>
          <p:nvPr/>
        </p:nvGrpSpPr>
        <p:grpSpPr>
          <a:xfrm>
            <a:off x="3335631" y="4868928"/>
            <a:ext cx="2962141" cy="1574442"/>
            <a:chOff x="3335631" y="4868928"/>
            <a:chExt cx="2962141" cy="157444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F979ED-BFD7-4FE8-81A1-D7D138634984}"/>
                </a:ext>
              </a:extLst>
            </p:cNvPr>
            <p:cNvSpPr/>
            <p:nvPr/>
          </p:nvSpPr>
          <p:spPr>
            <a:xfrm>
              <a:off x="3335631" y="4868928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28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175F36-B44E-415C-B039-BB4BEA467F73}"/>
                </a:ext>
              </a:extLst>
            </p:cNvPr>
            <p:cNvSpPr txBox="1"/>
            <p:nvPr/>
          </p:nvSpPr>
          <p:spPr>
            <a:xfrm>
              <a:off x="3422565" y="5228740"/>
              <a:ext cx="2849451" cy="9541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  <a:defRPr sz="2800">
                  <a:solidFill>
                    <a:schemeClr val="bg1"/>
                  </a:solidFill>
                </a:defRPr>
              </a:lvl1pPr>
            </a:lstStyle>
            <a:p>
              <a:pPr algn="ctr"/>
              <a:r>
                <a:rPr lang="en-IN" dirty="0">
                  <a:solidFill>
                    <a:srgbClr val="002060"/>
                  </a:solidFill>
                </a:rPr>
                <a:t>Lower Triangular     Matrix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6669855-D27D-44B8-8DB0-EF257524364E}"/>
              </a:ext>
            </a:extLst>
          </p:cNvPr>
          <p:cNvGrpSpPr/>
          <p:nvPr/>
        </p:nvGrpSpPr>
        <p:grpSpPr>
          <a:xfrm>
            <a:off x="6336410" y="3245833"/>
            <a:ext cx="2962141" cy="1574442"/>
            <a:chOff x="6336410" y="3245833"/>
            <a:chExt cx="2962141" cy="157444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4B66F4-F781-4FE2-BC61-ABFB79299EC7}"/>
                </a:ext>
              </a:extLst>
            </p:cNvPr>
            <p:cNvSpPr/>
            <p:nvPr/>
          </p:nvSpPr>
          <p:spPr>
            <a:xfrm>
              <a:off x="6336410" y="3245833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3200" b="1" dirty="0">
                  <a:solidFill>
                    <a:srgbClr val="002060"/>
                  </a:solidFill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4213B6E-8609-4BFD-A669-94AC8E7B05DD}"/>
                    </a:ext>
                  </a:extLst>
                </p:cNvPr>
                <p:cNvSpPr txBox="1"/>
                <p:nvPr/>
              </p:nvSpPr>
              <p:spPr>
                <a:xfrm>
                  <a:off x="7273350" y="3771444"/>
                  <a:ext cx="108826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oMath>
                    </m:oMathPara>
                  </a14:m>
                  <a:endParaRPr lang="en-IN" sz="28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4213B6E-8609-4BFD-A669-94AC8E7B05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350" y="3771444"/>
                  <a:ext cx="108826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1DFB94-2E90-4CAA-8664-3F3E5740BBAC}"/>
              </a:ext>
            </a:extLst>
          </p:cNvPr>
          <p:cNvGrpSpPr/>
          <p:nvPr/>
        </p:nvGrpSpPr>
        <p:grpSpPr>
          <a:xfrm>
            <a:off x="6336410" y="4868928"/>
            <a:ext cx="2962141" cy="1574442"/>
            <a:chOff x="6336410" y="4868928"/>
            <a:chExt cx="2962141" cy="157444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AD9354-9B42-438C-A9A2-C795CE7926E1}"/>
                </a:ext>
              </a:extLst>
            </p:cNvPr>
            <p:cNvSpPr/>
            <p:nvPr/>
          </p:nvSpPr>
          <p:spPr>
            <a:xfrm>
              <a:off x="6336410" y="4868928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2800" dirty="0">
                  <a:solidFill>
                    <a:schemeClr val="bg1"/>
                  </a:solidFill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3CB16E6-BC00-40CE-A148-62C76F10F937}"/>
                    </a:ext>
                  </a:extLst>
                </p:cNvPr>
                <p:cNvSpPr txBox="1"/>
                <p:nvPr/>
              </p:nvSpPr>
              <p:spPr>
                <a:xfrm>
                  <a:off x="7273350" y="5394540"/>
                  <a:ext cx="108826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oMath>
                    </m:oMathPara>
                  </a14:m>
                  <a:endParaRPr lang="en-IN" sz="28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3CB16E6-BC00-40CE-A148-62C76F10F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350" y="5394540"/>
                  <a:ext cx="108826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9874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02058-1680-4612-B2A7-1AF9FB78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Notes(</a:t>
            </a:r>
            <a:r>
              <a:rPr lang="en-IN" dirty="0">
                <a:solidFill>
                  <a:srgbClr val="FF0000"/>
                </a:solidFill>
              </a:rPr>
              <a:t>Remember this</a:t>
            </a:r>
            <a:r>
              <a:rPr lang="en-IN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B33270-00E2-4808-8927-EBACB28F3013}"/>
              </a:ext>
            </a:extLst>
          </p:cNvPr>
          <p:cNvSpPr/>
          <p:nvPr/>
        </p:nvSpPr>
        <p:spPr>
          <a:xfrm>
            <a:off x="334852" y="837126"/>
            <a:ext cx="2962141" cy="711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Matrix 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5C23E1-8DDF-4442-9F6C-D0A9A488FFEC}"/>
              </a:ext>
            </a:extLst>
          </p:cNvPr>
          <p:cNvSpPr/>
          <p:nvPr/>
        </p:nvSpPr>
        <p:spPr>
          <a:xfrm>
            <a:off x="3335631" y="837126"/>
            <a:ext cx="2962141" cy="711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Name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5C7A77-779B-4783-94C7-E30DA40DB8C8}"/>
              </a:ext>
            </a:extLst>
          </p:cNvPr>
          <p:cNvSpPr/>
          <p:nvPr/>
        </p:nvSpPr>
        <p:spPr>
          <a:xfrm>
            <a:off x="6336410" y="837126"/>
            <a:ext cx="2962141" cy="711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Eigen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59B4C2-4C02-4A54-B085-0F3CE03FBE49}"/>
                  </a:ext>
                </a:extLst>
              </p:cNvPr>
              <p:cNvSpPr/>
              <p:nvPr/>
            </p:nvSpPr>
            <p:spPr>
              <a:xfrm>
                <a:off x="334851" y="1622738"/>
                <a:ext cx="2962141" cy="1574442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59B4C2-4C02-4A54-B085-0F3CE03FB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51" y="1622738"/>
                <a:ext cx="2962141" cy="15744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DCED2EF-52C6-4A2C-B117-E157D479C905}"/>
              </a:ext>
            </a:extLst>
          </p:cNvPr>
          <p:cNvGrpSpPr/>
          <p:nvPr/>
        </p:nvGrpSpPr>
        <p:grpSpPr>
          <a:xfrm>
            <a:off x="3335631" y="1622738"/>
            <a:ext cx="2962141" cy="1574442"/>
            <a:chOff x="3335631" y="1622738"/>
            <a:chExt cx="2962141" cy="157444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87062A-F149-4E54-9FCC-25AC188EC0F5}"/>
                </a:ext>
              </a:extLst>
            </p:cNvPr>
            <p:cNvSpPr/>
            <p:nvPr/>
          </p:nvSpPr>
          <p:spPr>
            <a:xfrm>
              <a:off x="3335631" y="1622738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28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33E0DC-1F44-4ED4-B035-AB09BC70DA2B}"/>
                </a:ext>
              </a:extLst>
            </p:cNvPr>
            <p:cNvSpPr txBox="1"/>
            <p:nvPr/>
          </p:nvSpPr>
          <p:spPr>
            <a:xfrm>
              <a:off x="3641508" y="2169893"/>
              <a:ext cx="2411566" cy="4801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  <a:defRPr sz="2800">
                  <a:solidFill>
                    <a:schemeClr val="bg1"/>
                  </a:solidFill>
                </a:defRPr>
              </a:lvl1pPr>
            </a:lstStyle>
            <a:p>
              <a:r>
                <a:rPr lang="en-IN" dirty="0">
                  <a:solidFill>
                    <a:srgbClr val="002060"/>
                  </a:solidFill>
                </a:rPr>
                <a:t>Diagonal Matrix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F9C532-C4A4-435F-9C22-4A3B37119F4E}"/>
              </a:ext>
            </a:extLst>
          </p:cNvPr>
          <p:cNvGrpSpPr/>
          <p:nvPr/>
        </p:nvGrpSpPr>
        <p:grpSpPr>
          <a:xfrm>
            <a:off x="6336410" y="1622738"/>
            <a:ext cx="2962141" cy="1574442"/>
            <a:chOff x="6336410" y="1622738"/>
            <a:chExt cx="2962141" cy="157444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E45EB8-C94B-489B-8D43-96230B6F0D1F}"/>
                </a:ext>
              </a:extLst>
            </p:cNvPr>
            <p:cNvSpPr/>
            <p:nvPr/>
          </p:nvSpPr>
          <p:spPr>
            <a:xfrm>
              <a:off x="6336410" y="1622738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2800" dirty="0">
                  <a:solidFill>
                    <a:schemeClr val="bg1"/>
                  </a:solidFill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257F94-91BF-470A-8459-6580F9624740}"/>
                    </a:ext>
                  </a:extLst>
                </p:cNvPr>
                <p:cNvSpPr txBox="1"/>
                <p:nvPr/>
              </p:nvSpPr>
              <p:spPr>
                <a:xfrm>
                  <a:off x="7273350" y="2126804"/>
                  <a:ext cx="108826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  <a:defRPr sz="2800">
                      <a:solidFill>
                        <a:schemeClr val="bg1"/>
                      </a:solidFill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oMath>
                    </m:oMathPara>
                  </a14:m>
                  <a:endParaRPr lang="en-IN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257F94-91BF-470A-8459-6580F96247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350" y="2126804"/>
                  <a:ext cx="108826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DE3C8B2-3782-4567-9935-1973037D754A}"/>
                  </a:ext>
                </a:extLst>
              </p:cNvPr>
              <p:cNvSpPr/>
              <p:nvPr/>
            </p:nvSpPr>
            <p:spPr>
              <a:xfrm>
                <a:off x="334850" y="3245833"/>
                <a:ext cx="2962141" cy="1574442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32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</m:mr>
                        </m:m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DE3C8B2-3782-4567-9935-1973037D7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50" y="3245833"/>
                <a:ext cx="2962141" cy="15744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08B21A-C227-4791-B447-8E9D597B9385}"/>
                  </a:ext>
                </a:extLst>
              </p:cNvPr>
              <p:cNvSpPr/>
              <p:nvPr/>
            </p:nvSpPr>
            <p:spPr>
              <a:xfrm>
                <a:off x="334850" y="4868928"/>
                <a:ext cx="2962141" cy="1574442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e>
                              <m: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e>
                              <m: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08B21A-C227-4791-B447-8E9D597B9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50" y="4868928"/>
                <a:ext cx="2962141" cy="15744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ED9D16C-66A5-4854-997D-2ADB11707F09}"/>
              </a:ext>
            </a:extLst>
          </p:cNvPr>
          <p:cNvGrpSpPr/>
          <p:nvPr/>
        </p:nvGrpSpPr>
        <p:grpSpPr>
          <a:xfrm>
            <a:off x="3335631" y="3245833"/>
            <a:ext cx="2962141" cy="1574442"/>
            <a:chOff x="3335631" y="3245833"/>
            <a:chExt cx="2962141" cy="15744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74252C-DC4B-42E8-ABFA-D7F6554E57E1}"/>
                </a:ext>
              </a:extLst>
            </p:cNvPr>
            <p:cNvSpPr/>
            <p:nvPr/>
          </p:nvSpPr>
          <p:spPr>
            <a:xfrm>
              <a:off x="3335631" y="3245833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3200" b="1" dirty="0">
                  <a:solidFill>
                    <a:srgbClr val="002060"/>
                  </a:solidFill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73AF79-FC29-4749-9415-3D769C1F66CD}"/>
                </a:ext>
              </a:extLst>
            </p:cNvPr>
            <p:cNvSpPr txBox="1"/>
            <p:nvPr/>
          </p:nvSpPr>
          <p:spPr>
            <a:xfrm>
              <a:off x="3470592" y="3607252"/>
              <a:ext cx="2692215" cy="9541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defRPr sz="3200" b="1">
                  <a:solidFill>
                    <a:srgbClr val="002060"/>
                  </a:solidFill>
                </a:defRPr>
              </a:lvl1pPr>
            </a:lstStyle>
            <a:p>
              <a:r>
                <a:rPr lang="en-IN" sz="2800" b="0" dirty="0"/>
                <a:t>Upper Triangular     Matrix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60D6E55-91CC-4CC1-A8C3-E41BE2246223}"/>
              </a:ext>
            </a:extLst>
          </p:cNvPr>
          <p:cNvGrpSpPr/>
          <p:nvPr/>
        </p:nvGrpSpPr>
        <p:grpSpPr>
          <a:xfrm>
            <a:off x="3335631" y="4868928"/>
            <a:ext cx="2962141" cy="1574442"/>
            <a:chOff x="3335631" y="4868928"/>
            <a:chExt cx="2962141" cy="157444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F979ED-BFD7-4FE8-81A1-D7D138634984}"/>
                </a:ext>
              </a:extLst>
            </p:cNvPr>
            <p:cNvSpPr/>
            <p:nvPr/>
          </p:nvSpPr>
          <p:spPr>
            <a:xfrm>
              <a:off x="3335631" y="4868928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28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175F36-B44E-415C-B039-BB4BEA467F73}"/>
                </a:ext>
              </a:extLst>
            </p:cNvPr>
            <p:cNvSpPr txBox="1"/>
            <p:nvPr/>
          </p:nvSpPr>
          <p:spPr>
            <a:xfrm>
              <a:off x="3422565" y="5228740"/>
              <a:ext cx="2849451" cy="9541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  <a:defRPr sz="2800">
                  <a:solidFill>
                    <a:schemeClr val="bg1"/>
                  </a:solidFill>
                </a:defRPr>
              </a:lvl1pPr>
            </a:lstStyle>
            <a:p>
              <a:pPr algn="ctr"/>
              <a:r>
                <a:rPr lang="en-IN" dirty="0">
                  <a:solidFill>
                    <a:srgbClr val="002060"/>
                  </a:solidFill>
                </a:rPr>
                <a:t>Lower Triangular     Matrix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6669855-D27D-44B8-8DB0-EF257524364E}"/>
              </a:ext>
            </a:extLst>
          </p:cNvPr>
          <p:cNvGrpSpPr/>
          <p:nvPr/>
        </p:nvGrpSpPr>
        <p:grpSpPr>
          <a:xfrm>
            <a:off x="6336410" y="3245833"/>
            <a:ext cx="2962141" cy="1574442"/>
            <a:chOff x="6336410" y="3245833"/>
            <a:chExt cx="2962141" cy="157444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4B66F4-F781-4FE2-BC61-ABFB79299EC7}"/>
                </a:ext>
              </a:extLst>
            </p:cNvPr>
            <p:cNvSpPr/>
            <p:nvPr/>
          </p:nvSpPr>
          <p:spPr>
            <a:xfrm>
              <a:off x="6336410" y="3245833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3200" b="1" dirty="0">
                  <a:solidFill>
                    <a:srgbClr val="002060"/>
                  </a:solidFill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4213B6E-8609-4BFD-A669-94AC8E7B05DD}"/>
                    </a:ext>
                  </a:extLst>
                </p:cNvPr>
                <p:cNvSpPr txBox="1"/>
                <p:nvPr/>
              </p:nvSpPr>
              <p:spPr>
                <a:xfrm>
                  <a:off x="7273350" y="3771444"/>
                  <a:ext cx="108826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oMath>
                    </m:oMathPara>
                  </a14:m>
                  <a:endParaRPr lang="en-IN" sz="28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4213B6E-8609-4BFD-A669-94AC8E7B05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350" y="3771444"/>
                  <a:ext cx="108826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1DFB94-2E90-4CAA-8664-3F3E5740BBAC}"/>
              </a:ext>
            </a:extLst>
          </p:cNvPr>
          <p:cNvGrpSpPr/>
          <p:nvPr/>
        </p:nvGrpSpPr>
        <p:grpSpPr>
          <a:xfrm>
            <a:off x="6336410" y="4868928"/>
            <a:ext cx="2962141" cy="1574442"/>
            <a:chOff x="6336410" y="4868928"/>
            <a:chExt cx="2962141" cy="157444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AD9354-9B42-438C-A9A2-C795CE7926E1}"/>
                </a:ext>
              </a:extLst>
            </p:cNvPr>
            <p:cNvSpPr/>
            <p:nvPr/>
          </p:nvSpPr>
          <p:spPr>
            <a:xfrm>
              <a:off x="6336410" y="4868928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2800" dirty="0">
                  <a:solidFill>
                    <a:schemeClr val="bg1"/>
                  </a:solidFill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3CB16E6-BC00-40CE-A148-62C76F10F937}"/>
                    </a:ext>
                  </a:extLst>
                </p:cNvPr>
                <p:cNvSpPr txBox="1"/>
                <p:nvPr/>
              </p:nvSpPr>
              <p:spPr>
                <a:xfrm>
                  <a:off x="7273350" y="5394540"/>
                  <a:ext cx="108826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oMath>
                    </m:oMathPara>
                  </a14:m>
                  <a:endParaRPr lang="en-IN" sz="28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3CB16E6-BC00-40CE-A148-62C76F10F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350" y="5394540"/>
                  <a:ext cx="108826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6996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6314DA-BA8B-4790-8122-06EB308E7A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6314DA-BA8B-4790-8122-06EB308E7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C7CE8F-8B26-4F1A-A882-D17EBFE45959}"/>
              </a:ext>
            </a:extLst>
          </p:cNvPr>
          <p:cNvSpPr/>
          <p:nvPr/>
        </p:nvSpPr>
        <p:spPr>
          <a:xfrm>
            <a:off x="227999" y="2268613"/>
            <a:ext cx="170682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783E15B-1F30-4389-A2B9-DE21AAB17F61}"/>
                  </a:ext>
                </a:extLst>
              </p:cNvPr>
              <p:cNvSpPr/>
              <p:nvPr/>
            </p:nvSpPr>
            <p:spPr>
              <a:xfrm>
                <a:off x="1979705" y="871362"/>
                <a:ext cx="8812792" cy="1395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Find the eigen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invertible?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783E15B-1F30-4389-A2B9-DE21AAB17F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05" y="871362"/>
                <a:ext cx="8812792" cy="1395319"/>
              </a:xfrm>
              <a:prstGeom prst="rect">
                <a:avLst/>
              </a:prstGeom>
              <a:blipFill>
                <a:blip r:embed="rId3"/>
                <a:stretch>
                  <a:fillRect l="-1453" r="-2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22DF87F-C4B8-40C1-96C9-337D4E27A90D}"/>
              </a:ext>
            </a:extLst>
          </p:cNvPr>
          <p:cNvSpPr/>
          <p:nvPr/>
        </p:nvSpPr>
        <p:spPr>
          <a:xfrm>
            <a:off x="1991077" y="2304538"/>
            <a:ext cx="672792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The given matrix is an upper triangular matrix.</a:t>
            </a:r>
            <a:endParaRPr lang="en-IN" sz="2800" b="1" dirty="0">
              <a:solidFill>
                <a:srgbClr val="002060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C73628-4992-4E3F-83A5-2B3DEE8BF007}"/>
              </a:ext>
            </a:extLst>
          </p:cNvPr>
          <p:cNvGrpSpPr/>
          <p:nvPr/>
        </p:nvGrpSpPr>
        <p:grpSpPr>
          <a:xfrm>
            <a:off x="8996044" y="3049035"/>
            <a:ext cx="2952000" cy="2473411"/>
            <a:chOff x="8718997" y="3338771"/>
            <a:chExt cx="2952000" cy="190293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532991A-5F37-48E2-B821-129F2F590664}"/>
                </a:ext>
              </a:extLst>
            </p:cNvPr>
            <p:cNvSpPr/>
            <p:nvPr/>
          </p:nvSpPr>
          <p:spPr>
            <a:xfrm rot="10800000" flipV="1">
              <a:off x="8718997" y="3338771"/>
              <a:ext cx="2952000" cy="190293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800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11EE69-17FD-4FD5-B873-BD8CC94A2973}"/>
                    </a:ext>
                  </a:extLst>
                </p:cNvPr>
                <p:cNvSpPr txBox="1"/>
                <p:nvPr/>
              </p:nvSpPr>
              <p:spPr>
                <a:xfrm>
                  <a:off x="8926428" y="3453807"/>
                  <a:ext cx="2537137" cy="12405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I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</m:mr>
                            </m:m>
                            <m:r>
                              <a:rPr lang="en-IN" sz="28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11EE69-17FD-4FD5-B873-BD8CC94A2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428" y="3453807"/>
                  <a:ext cx="2537137" cy="12405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4E5E39C-124C-4A4B-8719-33D84BEA9C04}"/>
                  </a:ext>
                </a:extLst>
              </p:cNvPr>
              <p:cNvSpPr/>
              <p:nvPr/>
            </p:nvSpPr>
            <p:spPr>
              <a:xfrm>
                <a:off x="2038301" y="2850894"/>
                <a:ext cx="520821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So, the eigen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=−5,0,4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4E5E39C-124C-4A4B-8719-33D84BEA9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301" y="2850894"/>
                <a:ext cx="5208213" cy="468000"/>
              </a:xfrm>
              <a:prstGeom prst="rect">
                <a:avLst/>
              </a:prstGeom>
              <a:blipFill>
                <a:blip r:embed="rId5"/>
                <a:stretch>
                  <a:fillRect l="-2339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CA5C556-ACEF-412A-94C3-D4C3D02C00CC}"/>
                  </a:ext>
                </a:extLst>
              </p:cNvPr>
              <p:cNvSpPr/>
              <p:nvPr/>
            </p:nvSpPr>
            <p:spPr>
              <a:xfrm>
                <a:off x="2038301" y="3394427"/>
                <a:ext cx="1058395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Now, we know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Product of eigen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CA5C556-ACEF-412A-94C3-D4C3D02C0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301" y="3394427"/>
                <a:ext cx="10583958" cy="523220"/>
              </a:xfrm>
              <a:prstGeom prst="rect">
                <a:avLst/>
              </a:prstGeom>
              <a:blipFill>
                <a:blip r:embed="rId6"/>
                <a:stretch>
                  <a:fillRect l="-1151" t="-12791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BC07D-CBC0-4228-908C-5AAEECD3291F}"/>
                  </a:ext>
                </a:extLst>
              </p:cNvPr>
              <p:cNvSpPr txBox="1"/>
              <p:nvPr/>
            </p:nvSpPr>
            <p:spPr>
              <a:xfrm>
                <a:off x="1500162" y="3934310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BC07D-CBC0-4228-908C-5AAEECD32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162" y="3934310"/>
                <a:ext cx="66932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118B815-7114-41B8-B8AC-60EBE29D5C04}"/>
                  </a:ext>
                </a:extLst>
              </p:cNvPr>
              <p:cNvSpPr/>
              <p:nvPr/>
            </p:nvSpPr>
            <p:spPr>
              <a:xfrm>
                <a:off x="2019348" y="3934310"/>
                <a:ext cx="3106629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e>
                    </m:d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118B815-7114-41B8-B8AC-60EBE29D5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348" y="3934310"/>
                <a:ext cx="3106629" cy="5870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1C65FF-9CB1-43A2-BCEE-774D1048142B}"/>
                  </a:ext>
                </a:extLst>
              </p:cNvPr>
              <p:cNvSpPr txBox="1"/>
              <p:nvPr/>
            </p:nvSpPr>
            <p:spPr>
              <a:xfrm>
                <a:off x="1500162" y="5163094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1C65FF-9CB1-43A2-BCEE-774D10481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162" y="5163094"/>
                <a:ext cx="66932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F1706C-A2D4-4055-87C3-DA48F3CDFF7E}"/>
                  </a:ext>
                </a:extLst>
              </p:cNvPr>
              <p:cNvSpPr/>
              <p:nvPr/>
            </p:nvSpPr>
            <p:spPr>
              <a:xfrm>
                <a:off x="2065988" y="5174755"/>
                <a:ext cx="3111737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does not exist.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F1706C-A2D4-4055-87C3-DA48F3CDF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988" y="5174755"/>
                <a:ext cx="3111737" cy="587023"/>
              </a:xfrm>
              <a:prstGeom prst="rect">
                <a:avLst/>
              </a:prstGeom>
              <a:blipFill>
                <a:blip r:embed="rId10"/>
                <a:stretch>
                  <a:fillRect t="-10417" b="-18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B69560-B6AC-459D-A90B-63B8CDF48373}"/>
                  </a:ext>
                </a:extLst>
              </p:cNvPr>
              <p:cNvSpPr txBox="1"/>
              <p:nvPr/>
            </p:nvSpPr>
            <p:spPr>
              <a:xfrm>
                <a:off x="1500162" y="4558879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B69560-B6AC-459D-A90B-63B8CDF48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162" y="4558879"/>
                <a:ext cx="66932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65E64C2-5BCA-4F36-A449-D0CD53311484}"/>
                  </a:ext>
                </a:extLst>
              </p:cNvPr>
              <p:cNvSpPr/>
              <p:nvPr/>
            </p:nvSpPr>
            <p:spPr>
              <a:xfrm>
                <a:off x="2019348" y="4558879"/>
                <a:ext cx="1460721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65E64C2-5BCA-4F36-A449-D0CD53311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348" y="4558879"/>
                <a:ext cx="1460721" cy="58702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F9A02E-585B-4B97-B1FE-30E5590AA321}"/>
                  </a:ext>
                </a:extLst>
              </p:cNvPr>
              <p:cNvSpPr txBox="1"/>
              <p:nvPr/>
            </p:nvSpPr>
            <p:spPr>
              <a:xfrm>
                <a:off x="2065988" y="5773508"/>
                <a:ext cx="38099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So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is not invertible.</a:t>
                </a:r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F9A02E-585B-4B97-B1FE-30E5590A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988" y="5773508"/>
                <a:ext cx="3809992" cy="523220"/>
              </a:xfrm>
              <a:prstGeom prst="rect">
                <a:avLst/>
              </a:prstGeom>
              <a:blipFill>
                <a:blip r:embed="rId13"/>
                <a:stretch>
                  <a:fillRect l="-3360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3">
            <a:extLst>
              <a:ext uri="{FF2B5EF4-FFF2-40B4-BE49-F238E27FC236}">
                <a16:creationId xmlns:a16="http://schemas.microsoft.com/office/drawing/2014/main" id="{01FBD8BF-E817-429F-B957-E40FE486A43F}"/>
              </a:ext>
            </a:extLst>
          </p:cNvPr>
          <p:cNvSpPr/>
          <p:nvPr/>
        </p:nvSpPr>
        <p:spPr>
          <a:xfrm flipV="1">
            <a:off x="1438198" y="3458862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6F00F6-BE65-45F2-975A-A25CC24AA6E6}"/>
              </a:ext>
            </a:extLst>
          </p:cNvPr>
          <p:cNvSpPr txBox="1"/>
          <p:nvPr/>
        </p:nvSpPr>
        <p:spPr>
          <a:xfrm>
            <a:off x="8912723" y="4447015"/>
            <a:ext cx="31066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0" i="0" dirty="0">
                <a:solidFill>
                  <a:srgbClr val="002060"/>
                </a:solidFill>
                <a:latin typeface="+mj-lt"/>
              </a:rPr>
              <a:t>Upper Triangular </a:t>
            </a:r>
            <a:endParaRPr lang="en-IN" sz="2800" b="0" i="0" dirty="0">
              <a:solidFill>
                <a:srgbClr val="002060"/>
              </a:solidFill>
              <a:latin typeface="Cambria Math" panose="02040503050406030204" pitchFamily="18" charset="0"/>
            </a:endParaRPr>
          </a:p>
          <a:p>
            <a:pPr algn="ctr"/>
            <a:r>
              <a:rPr lang="en-IN" sz="2800" b="0" i="0" dirty="0">
                <a:solidFill>
                  <a:srgbClr val="002060"/>
                </a:solidFill>
                <a:latin typeface="+mj-lt"/>
              </a:rPr>
              <a:t>Matrix</a:t>
            </a:r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330179B-FB39-426C-93B8-40632CAA3AA4}"/>
              </a:ext>
            </a:extLst>
          </p:cNvPr>
          <p:cNvSpPr/>
          <p:nvPr/>
        </p:nvSpPr>
        <p:spPr>
          <a:xfrm>
            <a:off x="206341" y="1219981"/>
            <a:ext cx="1771857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Example-3</a:t>
            </a:r>
          </a:p>
        </p:txBody>
      </p:sp>
    </p:spTree>
    <p:extLst>
      <p:ext uri="{BB962C8B-B14F-4D97-AF65-F5344CB8AC3E}">
        <p14:creationId xmlns:p14="http://schemas.microsoft.com/office/powerpoint/2010/main" val="156615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 animBg="1"/>
      <p:bldP spid="10" grpId="0"/>
      <p:bldP spid="10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6314DA-BA8B-4790-8122-06EB308E7A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6314DA-BA8B-4790-8122-06EB308E7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C7CE8F-8B26-4F1A-A882-D17EBFE45959}"/>
              </a:ext>
            </a:extLst>
          </p:cNvPr>
          <p:cNvSpPr/>
          <p:nvPr/>
        </p:nvSpPr>
        <p:spPr>
          <a:xfrm>
            <a:off x="216627" y="2230139"/>
            <a:ext cx="170682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783E15B-1F30-4389-A2B9-DE21AAB17F61}"/>
                  </a:ext>
                </a:extLst>
              </p:cNvPr>
              <p:cNvSpPr/>
              <p:nvPr/>
            </p:nvSpPr>
            <p:spPr>
              <a:xfrm>
                <a:off x="1923448" y="871362"/>
                <a:ext cx="10268552" cy="1395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Find the eigen values and eigen vectors for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783E15B-1F30-4389-A2B9-DE21AAB17F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448" y="871362"/>
                <a:ext cx="10268552" cy="1395319"/>
              </a:xfrm>
              <a:prstGeom prst="rect">
                <a:avLst/>
              </a:prstGeom>
              <a:blipFill>
                <a:blip r:embed="rId3"/>
                <a:stretch>
                  <a:fillRect l="-1247" r="-2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22DF87F-C4B8-40C1-96C9-337D4E27A90D}"/>
              </a:ext>
            </a:extLst>
          </p:cNvPr>
          <p:cNvSpPr/>
          <p:nvPr/>
        </p:nvSpPr>
        <p:spPr>
          <a:xfrm>
            <a:off x="1979705" y="2266064"/>
            <a:ext cx="672792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The given matrix is an upper triangular matrix.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4E5E39C-124C-4A4B-8719-33D84BEA9C04}"/>
                  </a:ext>
                </a:extLst>
              </p:cNvPr>
              <p:cNvSpPr/>
              <p:nvPr/>
            </p:nvSpPr>
            <p:spPr>
              <a:xfrm>
                <a:off x="2003956" y="2775759"/>
                <a:ext cx="520821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So, the eigen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=3, 2, 5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4E5E39C-124C-4A4B-8719-33D84BEA9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956" y="2775759"/>
                <a:ext cx="5208213" cy="468000"/>
              </a:xfrm>
              <a:prstGeom prst="rect">
                <a:avLst/>
              </a:prstGeom>
              <a:blipFill>
                <a:blip r:embed="rId4"/>
                <a:stretch>
                  <a:fillRect l="-2459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3">
            <a:extLst>
              <a:ext uri="{FF2B5EF4-FFF2-40B4-BE49-F238E27FC236}">
                <a16:creationId xmlns:a16="http://schemas.microsoft.com/office/drawing/2014/main" id="{01FBD8BF-E817-429F-B957-E40FE486A43F}"/>
              </a:ext>
            </a:extLst>
          </p:cNvPr>
          <p:cNvSpPr/>
          <p:nvPr/>
        </p:nvSpPr>
        <p:spPr>
          <a:xfrm flipV="1">
            <a:off x="1394819" y="3399769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38B2AAC-B732-4903-BD44-09101D3791F6}"/>
                  </a:ext>
                </a:extLst>
              </p:cNvPr>
              <p:cNvSpPr/>
              <p:nvPr/>
            </p:nvSpPr>
            <p:spPr>
              <a:xfrm>
                <a:off x="2003956" y="3326118"/>
                <a:ext cx="695293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 eigen vector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λI</m:t>
                        </m:r>
                      </m:e>
                    </m:d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38B2AAC-B732-4903-BD44-09101D379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956" y="3326118"/>
                <a:ext cx="6952933" cy="468000"/>
              </a:xfrm>
              <a:prstGeom prst="rect">
                <a:avLst/>
              </a:prstGeom>
              <a:blipFill>
                <a:blip r:embed="rId5"/>
                <a:stretch>
                  <a:fillRect l="-1842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302AA4A-B74A-4052-9666-63E2A1E9F2C3}"/>
                  </a:ext>
                </a:extLst>
              </p:cNvPr>
              <p:cNvSpPr/>
              <p:nvPr/>
            </p:nvSpPr>
            <p:spPr>
              <a:xfrm>
                <a:off x="6108764" y="3946019"/>
                <a:ext cx="240983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302AA4A-B74A-4052-9666-63E2A1E9F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64" y="3946019"/>
                <a:ext cx="2409836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94E2507-4B98-458F-92B9-3AB86A57D802}"/>
                  </a:ext>
                </a:extLst>
              </p:cNvPr>
              <p:cNvSpPr txBox="1"/>
              <p:nvPr/>
            </p:nvSpPr>
            <p:spPr>
              <a:xfrm>
                <a:off x="5567611" y="3946019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94E2507-4B98-458F-92B9-3AB86A57D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611" y="3946019"/>
                <a:ext cx="66932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6F176E3-FFFE-4E5A-B514-945C077F1370}"/>
                  </a:ext>
                </a:extLst>
              </p:cNvPr>
              <p:cNvSpPr/>
              <p:nvPr/>
            </p:nvSpPr>
            <p:spPr>
              <a:xfrm>
                <a:off x="1721490" y="5026487"/>
                <a:ext cx="3895146" cy="602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6F176E3-FFFE-4E5A-B514-945C077F13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490" y="5026487"/>
                <a:ext cx="3895146" cy="6027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6F86457-D8FA-4F82-B7F2-9154512B609F}"/>
                  </a:ext>
                </a:extLst>
              </p:cNvPr>
              <p:cNvSpPr/>
              <p:nvPr/>
            </p:nvSpPr>
            <p:spPr>
              <a:xfrm>
                <a:off x="7341149" y="4697457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6F86457-D8FA-4F82-B7F2-9154512B6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149" y="4697457"/>
                <a:ext cx="1678337" cy="12968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DC072E8-2FE5-402C-BD71-EB37670B8175}"/>
                  </a:ext>
                </a:extLst>
              </p:cNvPr>
              <p:cNvSpPr/>
              <p:nvPr/>
            </p:nvSpPr>
            <p:spPr>
              <a:xfrm>
                <a:off x="8340225" y="4655891"/>
                <a:ext cx="3125273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DC072E8-2FE5-402C-BD71-EB37670B8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25" y="4655891"/>
                <a:ext cx="3125273" cy="12968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A007389-A0D5-4305-88D4-2B3E363D72F4}"/>
                  </a:ext>
                </a:extLst>
              </p:cNvPr>
              <p:cNvSpPr/>
              <p:nvPr/>
            </p:nvSpPr>
            <p:spPr>
              <a:xfrm>
                <a:off x="5211844" y="4641182"/>
                <a:ext cx="2424124" cy="13262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A007389-A0D5-4305-88D4-2B3E363D72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844" y="4641182"/>
                <a:ext cx="2424124" cy="13262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0411D9C-4477-4CB1-8B62-F3B6AC6D7743}"/>
              </a:ext>
            </a:extLst>
          </p:cNvPr>
          <p:cNvSpPr/>
          <p:nvPr/>
        </p:nvSpPr>
        <p:spPr>
          <a:xfrm>
            <a:off x="184108" y="1200744"/>
            <a:ext cx="1771857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Example-4</a:t>
            </a:r>
          </a:p>
        </p:txBody>
      </p:sp>
    </p:spTree>
    <p:extLst>
      <p:ext uri="{BB962C8B-B14F-4D97-AF65-F5344CB8AC3E}">
        <p14:creationId xmlns:p14="http://schemas.microsoft.com/office/powerpoint/2010/main" val="74573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22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1A0A26D5-C53A-4A9E-A542-590ADCDE64A9}"/>
              </a:ext>
            </a:extLst>
          </p:cNvPr>
          <p:cNvGrpSpPr/>
          <p:nvPr/>
        </p:nvGrpSpPr>
        <p:grpSpPr>
          <a:xfrm>
            <a:off x="3810058" y="4255256"/>
            <a:ext cx="4298654" cy="2392083"/>
            <a:chOff x="3810058" y="4255256"/>
            <a:chExt cx="429865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FBAA1CB-692B-42F7-861B-788BF663156A}"/>
                    </a:ext>
                  </a:extLst>
                </p:cNvPr>
                <p:cNvSpPr/>
                <p:nvPr/>
              </p:nvSpPr>
              <p:spPr>
                <a:xfrm>
                  <a:off x="4224345" y="4255256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FBAA1CB-692B-42F7-861B-788BF66315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4345" y="4255256"/>
                  <a:ext cx="388436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ED8DA31-6BA5-4718-927E-91F2B12D464C}"/>
                </a:ext>
              </a:extLst>
            </p:cNvPr>
            <p:cNvCxnSpPr/>
            <p:nvPr/>
          </p:nvCxnSpPr>
          <p:spPr>
            <a:xfrm>
              <a:off x="6970335" y="4759199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618EED2-51D5-4FB9-8318-4AA44A07F9D7}"/>
                    </a:ext>
                  </a:extLst>
                </p:cNvPr>
                <p:cNvSpPr/>
                <p:nvPr/>
              </p:nvSpPr>
              <p:spPr>
                <a:xfrm>
                  <a:off x="3810058" y="5131639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618EED2-51D5-4FB9-8318-4AA44A07F9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58" y="5131639"/>
                  <a:ext cx="856661" cy="71120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EE6E16C-2D68-44EC-86F0-83CF65C4A6BD}"/>
                    </a:ext>
                  </a:extLst>
                </p:cNvPr>
                <p:cNvSpPr/>
                <p:nvPr/>
              </p:nvSpPr>
              <p:spPr>
                <a:xfrm>
                  <a:off x="4490109" y="5256553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0     10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EE6E16C-2D68-44EC-86F0-83CF65C4A6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109" y="5256553"/>
                  <a:ext cx="257633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0334E696-7B94-4FE0-99FF-96F80B55346F}"/>
                    </a:ext>
                  </a:extLst>
                </p:cNvPr>
                <p:cNvSpPr/>
                <p:nvPr/>
              </p:nvSpPr>
              <p:spPr>
                <a:xfrm>
                  <a:off x="4469817" y="4740456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1       4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0334E696-7B94-4FE0-99FF-96F80B5534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9817" y="4740456"/>
                  <a:ext cx="257633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D727A36-A37B-4797-86FE-C15D882B9D4C}"/>
                    </a:ext>
                  </a:extLst>
                </p:cNvPr>
                <p:cNvSpPr/>
                <p:nvPr/>
              </p:nvSpPr>
              <p:spPr>
                <a:xfrm>
                  <a:off x="7005599" y="528513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D727A36-A37B-4797-86FE-C15D882B9D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599" y="5285131"/>
                  <a:ext cx="717113" cy="468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953F229F-9E69-4E81-98D1-AD73DEFFE510}"/>
                    </a:ext>
                  </a:extLst>
                </p:cNvPr>
                <p:cNvSpPr/>
                <p:nvPr/>
              </p:nvSpPr>
              <p:spPr>
                <a:xfrm>
                  <a:off x="7005599" y="475562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953F229F-9E69-4E81-98D1-AD73DEFFE5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599" y="4755621"/>
                  <a:ext cx="717113" cy="468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14AF97-89CE-4397-9FF7-2D7F4401C531}"/>
              </a:ext>
            </a:extLst>
          </p:cNvPr>
          <p:cNvGrpSpPr/>
          <p:nvPr/>
        </p:nvGrpSpPr>
        <p:grpSpPr>
          <a:xfrm>
            <a:off x="3782139" y="2361716"/>
            <a:ext cx="4298654" cy="2392083"/>
            <a:chOff x="3782139" y="2361716"/>
            <a:chExt cx="4298654" cy="239208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ADBB663-51DE-4D22-B9CD-331A7151B44C}"/>
                </a:ext>
              </a:extLst>
            </p:cNvPr>
            <p:cNvGrpSpPr/>
            <p:nvPr/>
          </p:nvGrpSpPr>
          <p:grpSpPr>
            <a:xfrm>
              <a:off x="3782139" y="2361716"/>
              <a:ext cx="4298654" cy="2392083"/>
              <a:chOff x="3782139" y="2361716"/>
              <a:chExt cx="4298654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1BBE511-35D3-4BFB-B8E1-BB6507F1DFF2}"/>
                      </a:ext>
                    </a:extLst>
                  </p:cNvPr>
                  <p:cNvSpPr/>
                  <p:nvPr/>
                </p:nvSpPr>
                <p:spPr>
                  <a:xfrm>
                    <a:off x="4196426" y="2361716"/>
                    <a:ext cx="3884367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1BBE511-35D3-4BFB-B8E1-BB6507F1DFF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96426" y="2361716"/>
                    <a:ext cx="3884367" cy="239208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167681A-6530-4648-9959-211261477268}"/>
                  </a:ext>
                </a:extLst>
              </p:cNvPr>
              <p:cNvCxnSpPr/>
              <p:nvPr/>
            </p:nvCxnSpPr>
            <p:spPr>
              <a:xfrm>
                <a:off x="6942416" y="2865659"/>
                <a:ext cx="0" cy="145608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1C00507D-0186-4061-ABBE-3204DD03E05E}"/>
                      </a:ext>
                    </a:extLst>
                  </p:cNvPr>
                  <p:cNvSpPr/>
                  <p:nvPr/>
                </p:nvSpPr>
                <p:spPr>
                  <a:xfrm>
                    <a:off x="4442343" y="3853774"/>
                    <a:ext cx="2576330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0       2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1C00507D-0186-4061-ABBE-3204DD03E05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2343" y="3853774"/>
                    <a:ext cx="257633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BD243175-AE3C-497E-B0BC-295475C703A0}"/>
                      </a:ext>
                    </a:extLst>
                  </p:cNvPr>
                  <p:cNvSpPr/>
                  <p:nvPr/>
                </p:nvSpPr>
                <p:spPr>
                  <a:xfrm>
                    <a:off x="3782139" y="3238099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BD243175-AE3C-497E-B0BC-295475C703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2139" y="3238099"/>
                    <a:ext cx="856661" cy="71120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6FB5486-2B41-492E-9203-2029A9B5BBCA}"/>
                      </a:ext>
                    </a:extLst>
                  </p:cNvPr>
                  <p:cNvSpPr/>
                  <p:nvPr/>
                </p:nvSpPr>
                <p:spPr>
                  <a:xfrm>
                    <a:off x="6978535" y="3872238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6FB5486-2B41-492E-9203-2029A9B5BB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8535" y="3872238"/>
                    <a:ext cx="717113" cy="46800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DFCFFC17-04CB-4E22-82F9-FBF28665B67A}"/>
                      </a:ext>
                    </a:extLst>
                  </p:cNvPr>
                  <p:cNvSpPr/>
                  <p:nvPr/>
                </p:nvSpPr>
                <p:spPr>
                  <a:xfrm>
                    <a:off x="4441898" y="2846916"/>
                    <a:ext cx="2576330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1       4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DFCFFC17-04CB-4E22-82F9-FBF28665B6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1898" y="2846916"/>
                    <a:ext cx="2576330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4205F26E-BCEC-4836-9216-B2DD6CCB2303}"/>
                    </a:ext>
                  </a:extLst>
                </p:cNvPr>
                <p:cNvSpPr/>
                <p:nvPr/>
              </p:nvSpPr>
              <p:spPr>
                <a:xfrm>
                  <a:off x="6977680" y="286208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4205F26E-BCEC-4836-9216-B2DD6CCB23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7680" y="2862081"/>
                  <a:ext cx="717113" cy="468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8DA785-6CD6-413E-BB92-6D019F8CE633}"/>
              </a:ext>
            </a:extLst>
          </p:cNvPr>
          <p:cNvGrpSpPr/>
          <p:nvPr/>
        </p:nvGrpSpPr>
        <p:grpSpPr>
          <a:xfrm>
            <a:off x="4462190" y="3349158"/>
            <a:ext cx="3232603" cy="523220"/>
            <a:chOff x="4462190" y="3349158"/>
            <a:chExt cx="3232603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50181B35-AD9F-4F8D-89E0-D650729910E9}"/>
                    </a:ext>
                  </a:extLst>
                </p:cNvPr>
                <p:cNvSpPr/>
                <p:nvPr/>
              </p:nvSpPr>
              <p:spPr>
                <a:xfrm>
                  <a:off x="4462190" y="3349158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0     10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50181B35-AD9F-4F8D-89E0-D650729910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2190" y="3349158"/>
                  <a:ext cx="2576330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394162D7-CF50-4682-A76A-45732386C66A}"/>
                    </a:ext>
                  </a:extLst>
                </p:cNvPr>
                <p:cNvSpPr/>
                <p:nvPr/>
              </p:nvSpPr>
              <p:spPr>
                <a:xfrm>
                  <a:off x="6977680" y="337773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394162D7-CF50-4682-A76A-45732386C6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7680" y="3377736"/>
                  <a:ext cx="717113" cy="468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09A789-E87D-4DAD-A88C-EBB75B4721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09A789-E87D-4DAD-A88C-EBB75B472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7A4255-F9FB-4C00-8796-5067A0431073}"/>
                  </a:ext>
                </a:extLst>
              </p:cNvPr>
              <p:cNvSpPr/>
              <p:nvPr/>
            </p:nvSpPr>
            <p:spPr>
              <a:xfrm>
                <a:off x="952090" y="1406262"/>
                <a:ext cx="304873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Consider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7A4255-F9FB-4C00-8796-5067A043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90" y="1406262"/>
                <a:ext cx="3048738" cy="468000"/>
              </a:xfrm>
              <a:prstGeom prst="rect">
                <a:avLst/>
              </a:prstGeom>
              <a:blipFill>
                <a:blip r:embed="rId17"/>
                <a:stretch>
                  <a:fillRect l="-4000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3">
            <a:extLst>
              <a:ext uri="{FF2B5EF4-FFF2-40B4-BE49-F238E27FC236}">
                <a16:creationId xmlns:a16="http://schemas.microsoft.com/office/drawing/2014/main" id="{28E9275E-8F9A-49BD-8EE7-3EF7CB1FC1F0}"/>
              </a:ext>
            </a:extLst>
          </p:cNvPr>
          <p:cNvSpPr/>
          <p:nvPr/>
        </p:nvSpPr>
        <p:spPr>
          <a:xfrm>
            <a:off x="307536" y="1482372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E43394-783B-4653-8ABE-00A0071C2D08}"/>
              </a:ext>
            </a:extLst>
          </p:cNvPr>
          <p:cNvGrpSpPr/>
          <p:nvPr/>
        </p:nvGrpSpPr>
        <p:grpSpPr>
          <a:xfrm>
            <a:off x="3707830" y="441964"/>
            <a:ext cx="3884367" cy="2392083"/>
            <a:chOff x="3707830" y="441964"/>
            <a:chExt cx="3884367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8473CD-B516-4A95-AB83-9F29850D568C}"/>
                    </a:ext>
                  </a:extLst>
                </p:cNvPr>
                <p:cNvSpPr/>
                <p:nvPr/>
              </p:nvSpPr>
              <p:spPr>
                <a:xfrm>
                  <a:off x="3707830" y="441964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8473CD-B516-4A95-AB83-9F29850D56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7830" y="441964"/>
                  <a:ext cx="3884367" cy="239208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2E10280-F9D1-4593-B3F9-11B7FF0D9098}"/>
                </a:ext>
              </a:extLst>
            </p:cNvPr>
            <p:cNvGrpSpPr/>
            <p:nvPr/>
          </p:nvGrpSpPr>
          <p:grpSpPr>
            <a:xfrm>
              <a:off x="4013707" y="878468"/>
              <a:ext cx="3258461" cy="1564332"/>
              <a:chOff x="4013707" y="878468"/>
              <a:chExt cx="3258461" cy="156433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5DE5071-BF3E-4E61-9362-9A358E5A138A}"/>
                  </a:ext>
                </a:extLst>
              </p:cNvPr>
              <p:cNvCxnSpPr/>
              <p:nvPr/>
            </p:nvCxnSpPr>
            <p:spPr>
              <a:xfrm>
                <a:off x="6497676" y="925913"/>
                <a:ext cx="0" cy="145608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33EE623-7C7B-4EE5-AD1C-115C70EEA5C4}"/>
                  </a:ext>
                </a:extLst>
              </p:cNvPr>
              <p:cNvGrpSpPr/>
              <p:nvPr/>
            </p:nvGrpSpPr>
            <p:grpSpPr>
              <a:xfrm>
                <a:off x="6549233" y="888965"/>
                <a:ext cx="722935" cy="1510088"/>
                <a:chOff x="3668692" y="4828737"/>
                <a:chExt cx="722935" cy="151008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80B6ED90-7370-4ACC-AE2C-6E0C7622FD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65" y="4828737"/>
                      <a:ext cx="717113" cy="468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80B6ED90-7370-4ACC-AE2C-6E0C7622FDF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69065" y="4828737"/>
                      <a:ext cx="717113" cy="468000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F3A40BD5-2DC1-490A-989E-D4BB90DD75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692" y="5354432"/>
                      <a:ext cx="717113" cy="468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F3A40BD5-2DC1-490A-989E-D4BB90DD75C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68692" y="5354432"/>
                      <a:ext cx="717113" cy="468000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D81996FC-DDD9-4ACB-9D4D-240DDE907C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4514" y="5870825"/>
                      <a:ext cx="717113" cy="468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D81996FC-DDD9-4ACB-9D4D-240DDE907C3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74514" y="5870825"/>
                      <a:ext cx="717113" cy="468000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77B48D5-BF6A-4D16-8441-0C51E77455F8}"/>
                  </a:ext>
                </a:extLst>
              </p:cNvPr>
              <p:cNvGrpSpPr/>
              <p:nvPr/>
            </p:nvGrpSpPr>
            <p:grpSpPr>
              <a:xfrm>
                <a:off x="4013707" y="878468"/>
                <a:ext cx="2578460" cy="1564332"/>
                <a:chOff x="3950552" y="4872857"/>
                <a:chExt cx="2578460" cy="15643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A2779E16-A202-40F6-8572-4E2337148A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50552" y="5401091"/>
                      <a:ext cx="2336967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  −1       6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A2779E16-A202-40F6-8572-4E2337148A9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50552" y="5401091"/>
                      <a:ext cx="2336967" cy="523220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9E2CC82F-C471-4533-982C-9C34CB8BAE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30671" y="4872857"/>
                      <a:ext cx="1996892" cy="52322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9E2CC82F-C471-4533-982C-9C34CB8BAE9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30671" y="4872857"/>
                      <a:ext cx="1996892" cy="523220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15C8FD0C-89A4-4AF4-A229-93753AF7A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52682" y="5913969"/>
                      <a:ext cx="2576330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0        0       2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15C8FD0C-89A4-4AF4-A229-93753AF7A6E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52682" y="5913969"/>
                      <a:ext cx="2576330" cy="523220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45F7C66-537B-4F59-82E7-41BCE6D635F2}"/>
              </a:ext>
            </a:extLst>
          </p:cNvPr>
          <p:cNvSpPr/>
          <p:nvPr/>
        </p:nvSpPr>
        <p:spPr>
          <a:xfrm>
            <a:off x="5038697" y="962774"/>
            <a:ext cx="381453" cy="38464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CAAB625-4BB5-4703-AADD-0631A8132043}"/>
              </a:ext>
            </a:extLst>
          </p:cNvPr>
          <p:cNvSpPr/>
          <p:nvPr/>
        </p:nvSpPr>
        <p:spPr>
          <a:xfrm>
            <a:off x="4831583" y="1479387"/>
            <a:ext cx="611418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C28E9B1-BCAB-4E29-831C-A25B8035D090}"/>
              </a:ext>
            </a:extLst>
          </p:cNvPr>
          <p:cNvGrpSpPr/>
          <p:nvPr/>
        </p:nvGrpSpPr>
        <p:grpSpPr>
          <a:xfrm>
            <a:off x="416680" y="5061580"/>
            <a:ext cx="3335779" cy="952179"/>
            <a:chOff x="193183" y="5101884"/>
            <a:chExt cx="3335779" cy="952179"/>
          </a:xfrm>
        </p:grpSpPr>
        <p:sp>
          <p:nvSpPr>
            <p:cNvPr id="36" name="Content Placeholder 4">
              <a:extLst>
                <a:ext uri="{FF2B5EF4-FFF2-40B4-BE49-F238E27FC236}">
                  <a16:creationId xmlns:a16="http://schemas.microsoft.com/office/drawing/2014/main" id="{D26AD11A-A575-4781-90D0-6062DE7E83F9}"/>
                </a:ext>
              </a:extLst>
            </p:cNvPr>
            <p:cNvSpPr txBox="1">
              <a:spLocks/>
            </p:cNvSpPr>
            <p:nvPr/>
          </p:nvSpPr>
          <p:spPr>
            <a:xfrm>
              <a:off x="193183" y="5270606"/>
              <a:ext cx="1962663" cy="63405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rgbClr val="002060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ontent Placeholder 4">
                  <a:extLst>
                    <a:ext uri="{FF2B5EF4-FFF2-40B4-BE49-F238E27FC236}">
                      <a16:creationId xmlns:a16="http://schemas.microsoft.com/office/drawing/2014/main" id="{5EB08E09-C186-4124-9F67-BB7CDAE3CE1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85874" y="5101884"/>
                  <a:ext cx="1643088" cy="952179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𝟐𝟑</m:t>
                            </m:r>
                          </m:sub>
                        </m:sSub>
                        <m:d>
                          <m:dPr>
                            <m:ctrlPr>
                              <a:rPr lang="en-IN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IN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IN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 b="1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IN" sz="2800" b="1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Content Placeholder 4">
                  <a:extLst>
                    <a:ext uri="{FF2B5EF4-FFF2-40B4-BE49-F238E27FC236}">
                      <a16:creationId xmlns:a16="http://schemas.microsoft.com/office/drawing/2014/main" id="{5EB08E09-C186-4124-9F67-BB7CDAE3CE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874" y="5101884"/>
                  <a:ext cx="1643088" cy="952179"/>
                </a:xfrm>
                <a:prstGeom prst="rect">
                  <a:avLst/>
                </a:prstGeom>
                <a:blipFill>
                  <a:blip r:embed="rId25"/>
                  <a:stretch>
                    <a:fillRect l="-4444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1CEC94D-CF12-49DE-A5FA-172D0CD83953}"/>
              </a:ext>
            </a:extLst>
          </p:cNvPr>
          <p:cNvGrpSpPr/>
          <p:nvPr/>
        </p:nvGrpSpPr>
        <p:grpSpPr>
          <a:xfrm>
            <a:off x="4470262" y="5747314"/>
            <a:ext cx="3253305" cy="523220"/>
            <a:chOff x="4470262" y="5747314"/>
            <a:chExt cx="3253305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DEF6C97-76D6-4CC8-8232-DFAB2EA424B6}"/>
                    </a:ext>
                  </a:extLst>
                </p:cNvPr>
                <p:cNvSpPr/>
                <p:nvPr/>
              </p:nvSpPr>
              <p:spPr>
                <a:xfrm>
                  <a:off x="4470262" y="5747314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0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DEF6C97-76D6-4CC8-8232-DFAB2EA424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262" y="5747314"/>
                  <a:ext cx="2576330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8713655-807A-40A6-A164-22AA0CEFA630}"/>
                    </a:ext>
                  </a:extLst>
                </p:cNvPr>
                <p:cNvSpPr/>
                <p:nvPr/>
              </p:nvSpPr>
              <p:spPr>
                <a:xfrm>
                  <a:off x="7006454" y="576577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8713655-807A-40A6-A164-22AA0CEFA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454" y="5765778"/>
                  <a:ext cx="717113" cy="46800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7A372CBD-B29E-4AEC-B65F-580ABA8ED0ED}"/>
              </a:ext>
            </a:extLst>
          </p:cNvPr>
          <p:cNvSpPr/>
          <p:nvPr/>
        </p:nvSpPr>
        <p:spPr>
          <a:xfrm>
            <a:off x="6113522" y="3429029"/>
            <a:ext cx="619860" cy="38464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CCA2BE9-18F3-4060-9052-58186A04AF28}"/>
              </a:ext>
            </a:extLst>
          </p:cNvPr>
          <p:cNvSpPr/>
          <p:nvPr/>
        </p:nvSpPr>
        <p:spPr>
          <a:xfrm>
            <a:off x="6258646" y="3931068"/>
            <a:ext cx="415279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546092-F765-4B26-9F4A-759CE669E605}"/>
              </a:ext>
            </a:extLst>
          </p:cNvPr>
          <p:cNvGrpSpPr/>
          <p:nvPr/>
        </p:nvGrpSpPr>
        <p:grpSpPr>
          <a:xfrm>
            <a:off x="1036194" y="3317192"/>
            <a:ext cx="2995760" cy="648850"/>
            <a:chOff x="111534" y="1478122"/>
            <a:chExt cx="2995760" cy="648850"/>
          </a:xfrm>
        </p:grpSpPr>
        <p:sp>
          <p:nvSpPr>
            <p:cNvPr id="53" name="Content Placeholder 4">
              <a:extLst>
                <a:ext uri="{FF2B5EF4-FFF2-40B4-BE49-F238E27FC236}">
                  <a16:creationId xmlns:a16="http://schemas.microsoft.com/office/drawing/2014/main" id="{47292010-BC50-4617-98BC-C5EE671C6D58}"/>
                </a:ext>
              </a:extLst>
            </p:cNvPr>
            <p:cNvSpPr txBox="1">
              <a:spLocks/>
            </p:cNvSpPr>
            <p:nvPr/>
          </p:nvSpPr>
          <p:spPr>
            <a:xfrm>
              <a:off x="111534" y="1478122"/>
              <a:ext cx="1801393" cy="6488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rgbClr val="002060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ontent Placeholder 4">
                  <a:extLst>
                    <a:ext uri="{FF2B5EF4-FFF2-40B4-BE49-F238E27FC236}">
                      <a16:creationId xmlns:a16="http://schemas.microsoft.com/office/drawing/2014/main" id="{6CCAB223-7097-4FE2-AFBF-3D5027E4B0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64206" y="1515734"/>
                  <a:ext cx="1643088" cy="57362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  <m:d>
                          <m:d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Content Placeholder 4">
                  <a:extLst>
                    <a:ext uri="{FF2B5EF4-FFF2-40B4-BE49-F238E27FC236}">
                      <a16:creationId xmlns:a16="http://schemas.microsoft.com/office/drawing/2014/main" id="{6CCAB223-7097-4FE2-AFBF-3D5027E4B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4206" y="1515734"/>
                  <a:ext cx="1643088" cy="57362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2030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32" grpId="0" animBg="1"/>
      <p:bldP spid="32" grpId="1" animBg="1"/>
      <p:bldP spid="33" grpId="0" animBg="1"/>
      <p:bldP spid="33" grpId="1" animBg="1"/>
      <p:bldP spid="86" grpId="0" animBg="1"/>
      <p:bldP spid="86" grpId="1" animBg="1"/>
      <p:bldP spid="87" grpId="0" animBg="1"/>
      <p:bldP spid="87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233C70-B662-4E0C-BCB2-BB9772BA32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12192000" cy="711200"/>
              </a:xfrm>
            </p:spPr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233C70-B662-4E0C-BCB2-BB9772BA3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12192000" cy="711200"/>
              </a:xfrm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B448C3D-49E5-4515-B5F8-C5B36AD87DBC}"/>
              </a:ext>
            </a:extLst>
          </p:cNvPr>
          <p:cNvGrpSpPr/>
          <p:nvPr/>
        </p:nvGrpSpPr>
        <p:grpSpPr>
          <a:xfrm>
            <a:off x="3784301" y="711201"/>
            <a:ext cx="4298654" cy="2392083"/>
            <a:chOff x="3254102" y="2361716"/>
            <a:chExt cx="429865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9770CB7-0457-481B-B3CD-2CF84AE2FDFC}"/>
                    </a:ext>
                  </a:extLst>
                </p:cNvPr>
                <p:cNvSpPr/>
                <p:nvPr/>
              </p:nvSpPr>
              <p:spPr>
                <a:xfrm>
                  <a:off x="3668389" y="2361716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9770CB7-0457-481B-B3CD-2CF84AE2FD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389" y="2361716"/>
                  <a:ext cx="3884367" cy="239208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AD18380-8818-48D3-B04E-EFBCCF598D73}"/>
                </a:ext>
              </a:extLst>
            </p:cNvPr>
            <p:cNvCxnSpPr/>
            <p:nvPr/>
          </p:nvCxnSpPr>
          <p:spPr>
            <a:xfrm>
              <a:off x="6414379" y="2865659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C227398-6AF5-444F-B11C-861636CDD630}"/>
                    </a:ext>
                  </a:extLst>
                </p:cNvPr>
                <p:cNvSpPr/>
                <p:nvPr/>
              </p:nvSpPr>
              <p:spPr>
                <a:xfrm>
                  <a:off x="3914306" y="3853774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0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C227398-6AF5-444F-B11C-861636CDD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4306" y="3853774"/>
                  <a:ext cx="257633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7DB6659-61FB-4840-9FE6-172B878AA0EA}"/>
                    </a:ext>
                  </a:extLst>
                </p:cNvPr>
                <p:cNvSpPr/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7DB6659-61FB-4840-9FE6-172B878AA0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AF9ADD2-B356-4A77-9302-7E70130D0CEB}"/>
                    </a:ext>
                  </a:extLst>
                </p:cNvPr>
                <p:cNvSpPr/>
                <p:nvPr/>
              </p:nvSpPr>
              <p:spPr>
                <a:xfrm>
                  <a:off x="6450498" y="387223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AF9ADD2-B356-4A77-9302-7E70130D0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498" y="3872238"/>
                  <a:ext cx="717113" cy="468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CF429D2-E774-4AAE-A533-02441E02931D}"/>
                    </a:ext>
                  </a:extLst>
                </p:cNvPr>
                <p:cNvSpPr/>
                <p:nvPr/>
              </p:nvSpPr>
              <p:spPr>
                <a:xfrm>
                  <a:off x="3934153" y="3337255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0     10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CF429D2-E774-4AAE-A533-02441E029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4153" y="3337255"/>
                  <a:ext cx="257633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FA4636A-D4B4-4B6B-B167-8EB5C722C078}"/>
                    </a:ext>
                  </a:extLst>
                </p:cNvPr>
                <p:cNvSpPr/>
                <p:nvPr/>
              </p:nvSpPr>
              <p:spPr>
                <a:xfrm>
                  <a:off x="3913861" y="2846916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1       4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FA4636A-D4B4-4B6B-B167-8EB5C722C0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3861" y="2846916"/>
                  <a:ext cx="257633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484FFEA-1539-48D9-A298-AF136B0BFF48}"/>
                    </a:ext>
                  </a:extLst>
                </p:cNvPr>
                <p:cNvSpPr/>
                <p:nvPr/>
              </p:nvSpPr>
              <p:spPr>
                <a:xfrm>
                  <a:off x="6449643" y="3352954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484FFEA-1539-48D9-A298-AF136B0BFF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9643" y="3352954"/>
                  <a:ext cx="717113" cy="468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BF12222-F308-4760-B0E8-4A389E7BF1FF}"/>
                    </a:ext>
                  </a:extLst>
                </p:cNvPr>
                <p:cNvSpPr/>
                <p:nvPr/>
              </p:nvSpPr>
              <p:spPr>
                <a:xfrm>
                  <a:off x="6449643" y="286208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BF12222-F308-4760-B0E8-4A389E7BF1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9643" y="2862081"/>
                  <a:ext cx="717113" cy="468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B8314AA-0839-4DFB-AC96-EBBD43725155}"/>
                  </a:ext>
                </a:extLst>
              </p:cNvPr>
              <p:cNvSpPr/>
              <p:nvPr/>
            </p:nvSpPr>
            <p:spPr>
              <a:xfrm>
                <a:off x="4731165" y="695842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B8314AA-0839-4DFB-AC96-EBBD43725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165" y="695842"/>
                <a:ext cx="484303" cy="4929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2D69ED3-F62A-43A6-B5E6-4411B1B0FE23}"/>
                  </a:ext>
                </a:extLst>
              </p:cNvPr>
              <p:cNvSpPr/>
              <p:nvPr/>
            </p:nvSpPr>
            <p:spPr>
              <a:xfrm>
                <a:off x="5502573" y="708618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2D69ED3-F62A-43A6-B5E6-4411B1B0FE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573" y="708618"/>
                <a:ext cx="484303" cy="4929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EEF5F45-E812-4A2E-91CD-1FFC7CD0B8D2}"/>
                  </a:ext>
                </a:extLst>
              </p:cNvPr>
              <p:cNvSpPr/>
              <p:nvPr/>
            </p:nvSpPr>
            <p:spPr>
              <a:xfrm>
                <a:off x="6242342" y="706231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EEF5F45-E812-4A2E-91CD-1FFC7CD0B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342" y="706231"/>
                <a:ext cx="484303" cy="4929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8FDE13F-9E7A-488C-9E78-82B86EC47B9C}"/>
                  </a:ext>
                </a:extLst>
              </p:cNvPr>
              <p:cNvSpPr/>
              <p:nvPr/>
            </p:nvSpPr>
            <p:spPr>
              <a:xfrm>
                <a:off x="4385932" y="2866875"/>
                <a:ext cx="175291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8FDE13F-9E7A-488C-9E78-82B86EC47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932" y="2866875"/>
                <a:ext cx="1752917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0EA9B94-A72C-4D70-A896-7E90BC031964}"/>
                  </a:ext>
                </a:extLst>
              </p:cNvPr>
              <p:cNvSpPr/>
              <p:nvPr/>
            </p:nvSpPr>
            <p:spPr>
              <a:xfrm>
                <a:off x="5806879" y="2870768"/>
                <a:ext cx="152852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0EA9B94-A72C-4D70-A896-7E90BC031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879" y="2870768"/>
                <a:ext cx="1528523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3">
            <a:extLst>
              <a:ext uri="{FF2B5EF4-FFF2-40B4-BE49-F238E27FC236}">
                <a16:creationId xmlns:a16="http://schemas.microsoft.com/office/drawing/2014/main" id="{05E66624-2CFD-43FB-907F-0F3EAD681029}"/>
              </a:ext>
            </a:extLst>
          </p:cNvPr>
          <p:cNvSpPr/>
          <p:nvPr/>
        </p:nvSpPr>
        <p:spPr>
          <a:xfrm flipV="1">
            <a:off x="3833681" y="2952877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E61427-96F3-4217-BB8D-E45477E5868A}"/>
              </a:ext>
            </a:extLst>
          </p:cNvPr>
          <p:cNvSpPr/>
          <p:nvPr/>
        </p:nvSpPr>
        <p:spPr>
          <a:xfrm>
            <a:off x="4438570" y="3367431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1ECC6C-9170-409A-806E-2059F292748B}"/>
                  </a:ext>
                </a:extLst>
              </p:cNvPr>
              <p:cNvSpPr txBox="1"/>
              <p:nvPr/>
            </p:nvSpPr>
            <p:spPr>
              <a:xfrm>
                <a:off x="3892422" y="6037127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1ECC6C-9170-409A-806E-2059F2927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422" y="6037127"/>
                <a:ext cx="66932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9C0D017-56FA-4049-A5C7-5A737FDF63B2}"/>
                  </a:ext>
                </a:extLst>
              </p:cNvPr>
              <p:cNvSpPr/>
              <p:nvPr/>
            </p:nvSpPr>
            <p:spPr>
              <a:xfrm>
                <a:off x="4053085" y="3843084"/>
                <a:ext cx="2148794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9C0D017-56FA-4049-A5C7-5A737FDF6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85" y="3843084"/>
                <a:ext cx="2148794" cy="5422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Arrow 3">
            <a:extLst>
              <a:ext uri="{FF2B5EF4-FFF2-40B4-BE49-F238E27FC236}">
                <a16:creationId xmlns:a16="http://schemas.microsoft.com/office/drawing/2014/main" id="{1B451183-A0B9-4E5A-831A-3A01BF85D023}"/>
              </a:ext>
            </a:extLst>
          </p:cNvPr>
          <p:cNvSpPr/>
          <p:nvPr/>
        </p:nvSpPr>
        <p:spPr>
          <a:xfrm flipV="1">
            <a:off x="3833681" y="390296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77F0970-D05B-4BFF-B983-CECB4E32C13A}"/>
                  </a:ext>
                </a:extLst>
              </p:cNvPr>
              <p:cNvSpPr/>
              <p:nvPr/>
            </p:nvSpPr>
            <p:spPr>
              <a:xfrm>
                <a:off x="4335700" y="4941024"/>
                <a:ext cx="214879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77F0970-D05B-4BFF-B983-CECB4E32C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700" y="4941024"/>
                <a:ext cx="21487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4902C5-3522-4EF4-A3DD-B61C5C4D5348}"/>
                  </a:ext>
                </a:extLst>
              </p:cNvPr>
              <p:cNvSpPr txBox="1"/>
              <p:nvPr/>
            </p:nvSpPr>
            <p:spPr>
              <a:xfrm>
                <a:off x="3873915" y="5489414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4902C5-3522-4EF4-A3DD-B61C5C4D5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15" y="5489414"/>
                <a:ext cx="66932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B89DBB-120B-4A40-AC9F-74D69A801093}"/>
                  </a:ext>
                </a:extLst>
              </p:cNvPr>
              <p:cNvSpPr/>
              <p:nvPr/>
            </p:nvSpPr>
            <p:spPr>
              <a:xfrm>
                <a:off x="4458897" y="5470161"/>
                <a:ext cx="1527979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B89DBB-120B-4A40-AC9F-74D69A801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897" y="5470161"/>
                <a:ext cx="1527979" cy="54220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4E26F6-DFC2-4057-AF57-9E3CA87C9DB8}"/>
                  </a:ext>
                </a:extLst>
              </p:cNvPr>
              <p:cNvSpPr txBox="1"/>
              <p:nvPr/>
            </p:nvSpPr>
            <p:spPr>
              <a:xfrm>
                <a:off x="3863083" y="438534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4E26F6-DFC2-4057-AF57-9E3CA87C9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083" y="4385341"/>
                <a:ext cx="66932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A288F55-FBEE-4878-923D-B47B41B1F97E}"/>
                  </a:ext>
                </a:extLst>
              </p:cNvPr>
              <p:cNvSpPr/>
              <p:nvPr/>
            </p:nvSpPr>
            <p:spPr>
              <a:xfrm>
                <a:off x="4333838" y="4375851"/>
                <a:ext cx="1289618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A288F55-FBEE-4878-923D-B47B41B1F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838" y="4375851"/>
                <a:ext cx="1289618" cy="54220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Arrow 3">
            <a:extLst>
              <a:ext uri="{FF2B5EF4-FFF2-40B4-BE49-F238E27FC236}">
                <a16:creationId xmlns:a16="http://schemas.microsoft.com/office/drawing/2014/main" id="{CBE115E4-08B4-4DB8-9A39-A1EDAFF137BF}"/>
              </a:ext>
            </a:extLst>
          </p:cNvPr>
          <p:cNvSpPr/>
          <p:nvPr/>
        </p:nvSpPr>
        <p:spPr>
          <a:xfrm flipV="1">
            <a:off x="3841417" y="5009760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DCCB155-D1B9-46E8-8974-DD009F92747D}"/>
                  </a:ext>
                </a:extLst>
              </p:cNvPr>
              <p:cNvSpPr/>
              <p:nvPr/>
            </p:nvSpPr>
            <p:spPr>
              <a:xfrm>
                <a:off x="4438570" y="6027636"/>
                <a:ext cx="1152436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DCCB155-D1B9-46E8-8974-DD009F927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570" y="6027636"/>
                <a:ext cx="1152436" cy="54220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18D71D67-673E-4EBC-BA55-58CB005CA1EE}"/>
              </a:ext>
            </a:extLst>
          </p:cNvPr>
          <p:cNvGrpSpPr/>
          <p:nvPr/>
        </p:nvGrpSpPr>
        <p:grpSpPr>
          <a:xfrm>
            <a:off x="416677" y="1506714"/>
            <a:ext cx="3335779" cy="952179"/>
            <a:chOff x="193183" y="5101884"/>
            <a:chExt cx="3335779" cy="952179"/>
          </a:xfrm>
        </p:grpSpPr>
        <p:sp>
          <p:nvSpPr>
            <p:cNvPr id="36" name="Content Placeholder 4">
              <a:extLst>
                <a:ext uri="{FF2B5EF4-FFF2-40B4-BE49-F238E27FC236}">
                  <a16:creationId xmlns:a16="http://schemas.microsoft.com/office/drawing/2014/main" id="{C88806AC-7DAE-43DA-84BD-D602D0949A6C}"/>
                </a:ext>
              </a:extLst>
            </p:cNvPr>
            <p:cNvSpPr txBox="1">
              <a:spLocks/>
            </p:cNvSpPr>
            <p:nvPr/>
          </p:nvSpPr>
          <p:spPr>
            <a:xfrm>
              <a:off x="193183" y="5270606"/>
              <a:ext cx="1962663" cy="63405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rgbClr val="002060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ontent Placeholder 4">
                  <a:extLst>
                    <a:ext uri="{FF2B5EF4-FFF2-40B4-BE49-F238E27FC236}">
                      <a16:creationId xmlns:a16="http://schemas.microsoft.com/office/drawing/2014/main" id="{5F0E659A-0770-47DA-AD88-46A0DA2A1F3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85874" y="5101884"/>
                  <a:ext cx="1643088" cy="952179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𝟐𝟑</m:t>
                            </m:r>
                          </m:sub>
                        </m:sSub>
                        <m:d>
                          <m:dPr>
                            <m:ctrlPr>
                              <a:rPr lang="en-IN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IN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IN" sz="2800" b="1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 b="1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IN" sz="2800" b="1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Content Placeholder 4">
                  <a:extLst>
                    <a:ext uri="{FF2B5EF4-FFF2-40B4-BE49-F238E27FC236}">
                      <a16:creationId xmlns:a16="http://schemas.microsoft.com/office/drawing/2014/main" id="{5F0E659A-0770-47DA-AD88-46A0DA2A1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874" y="5101884"/>
                  <a:ext cx="1643088" cy="952179"/>
                </a:xfrm>
                <a:prstGeom prst="rect">
                  <a:avLst/>
                </a:prstGeom>
                <a:blipFill>
                  <a:blip r:embed="rId25"/>
                  <a:stretch>
                    <a:fillRect l="-4444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6057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 animBg="1"/>
      <p:bldP spid="24" grpId="0"/>
      <p:bldP spid="25" grpId="0"/>
      <p:bldP spid="26" grpId="0"/>
      <p:bldP spid="27" grpId="0" animBg="1"/>
      <p:bldP spid="28" grpId="0"/>
      <p:bldP spid="29" grpId="0"/>
      <p:bldP spid="30" grpId="0"/>
      <p:bldP spid="31" grpId="0"/>
      <p:bldP spid="32" grpId="0"/>
      <p:bldP spid="33" grpId="0" animBg="1"/>
      <p:bldP spid="3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41574-ADCA-4399-A00B-072FC185FD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41574-ADCA-4399-A00B-072FC185F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4ED04AA-8235-4016-B719-F27409A7E3AA}"/>
                  </a:ext>
                </a:extLst>
              </p:cNvPr>
              <p:cNvSpPr/>
              <p:nvPr/>
            </p:nvSpPr>
            <p:spPr>
              <a:xfrm>
                <a:off x="829210" y="884897"/>
                <a:ext cx="9671718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Thus, the eigen vector corresponding to the eigen value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4ED04AA-8235-4016-B719-F27409A7E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0" y="884897"/>
                <a:ext cx="9671718" cy="602654"/>
              </a:xfrm>
              <a:prstGeom prst="rect">
                <a:avLst/>
              </a:prstGeom>
              <a:blipFill>
                <a:blip r:embed="rId3"/>
                <a:stretch>
                  <a:fillRect l="-1260" t="-1010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3">
            <a:extLst>
              <a:ext uri="{FF2B5EF4-FFF2-40B4-BE49-F238E27FC236}">
                <a16:creationId xmlns:a16="http://schemas.microsoft.com/office/drawing/2014/main" id="{260B2422-60EE-4D83-AD33-890B3E88CF7E}"/>
              </a:ext>
            </a:extLst>
          </p:cNvPr>
          <p:cNvSpPr/>
          <p:nvPr/>
        </p:nvSpPr>
        <p:spPr>
          <a:xfrm flipV="1">
            <a:off x="252433" y="91140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B07D42-EC9F-4550-936C-6FA78612D050}"/>
                  </a:ext>
                </a:extLst>
              </p:cNvPr>
              <p:cNvSpPr/>
              <p:nvPr/>
            </p:nvSpPr>
            <p:spPr>
              <a:xfrm>
                <a:off x="1254213" y="1912555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B07D42-EC9F-4550-936C-6FA78612D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213" y="1912555"/>
                <a:ext cx="1678337" cy="12968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CFA77D-B507-4E98-BE97-C74B0585E3FA}"/>
                  </a:ext>
                </a:extLst>
              </p:cNvPr>
              <p:cNvSpPr/>
              <p:nvPr/>
            </p:nvSpPr>
            <p:spPr>
              <a:xfrm>
                <a:off x="2628412" y="1912179"/>
                <a:ext cx="2484501" cy="1296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CFA77D-B507-4E98-BE97-C74B0585E3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12" y="1912179"/>
                <a:ext cx="2484501" cy="12968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7A590-719A-4861-BAE8-AEC8B283F28C}"/>
                  </a:ext>
                </a:extLst>
              </p:cNvPr>
              <p:cNvSpPr/>
              <p:nvPr/>
            </p:nvSpPr>
            <p:spPr>
              <a:xfrm>
                <a:off x="2527839" y="3429375"/>
                <a:ext cx="2083711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7A590-719A-4861-BAE8-AEC8B283F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839" y="3429375"/>
                <a:ext cx="2083711" cy="12968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4903D6-1041-438B-B9AC-E1E60B6D8B06}"/>
                  </a:ext>
                </a:extLst>
              </p:cNvPr>
              <p:cNvSpPr/>
              <p:nvPr/>
            </p:nvSpPr>
            <p:spPr>
              <a:xfrm>
                <a:off x="3097198" y="3442022"/>
                <a:ext cx="944992" cy="1362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4903D6-1041-438B-B9AC-E1E60B6D8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198" y="3442022"/>
                <a:ext cx="944992" cy="1362091"/>
              </a:xfrm>
              <a:prstGeom prst="rect">
                <a:avLst/>
              </a:prstGeom>
              <a:blipFill>
                <a:blip r:embed="rId7"/>
                <a:stretch>
                  <a:fillRect r="-96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E75026-8682-44BC-8D13-D4F7E19AC6C7}"/>
                  </a:ext>
                </a:extLst>
              </p:cNvPr>
              <p:cNvSpPr txBox="1"/>
              <p:nvPr/>
            </p:nvSpPr>
            <p:spPr>
              <a:xfrm>
                <a:off x="4199539" y="3790425"/>
                <a:ext cx="12399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E75026-8682-44BC-8D13-D4F7E19A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539" y="3790425"/>
                <a:ext cx="123998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2EC102-62EF-4C3B-B50F-8EA3F464C745}"/>
                  </a:ext>
                </a:extLst>
              </p:cNvPr>
              <p:cNvSpPr txBox="1"/>
              <p:nvPr/>
            </p:nvSpPr>
            <p:spPr>
              <a:xfrm>
                <a:off x="678862" y="5036742"/>
                <a:ext cx="48121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2EC102-62EF-4C3B-B50F-8EA3F464C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62" y="5036742"/>
                <a:ext cx="4812175" cy="523220"/>
              </a:xfrm>
              <a:prstGeom prst="rect">
                <a:avLst/>
              </a:prstGeom>
              <a:blipFill>
                <a:blip r:embed="rId9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81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4 -0.00023 L 0.16302 0.1726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47" y="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0" grpId="0"/>
      <p:bldP spid="11" grpId="0"/>
      <p:bldP spid="11" grpId="1"/>
      <p:bldP spid="20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/>
              <p:nvPr/>
            </p:nvSpPr>
            <p:spPr>
              <a:xfrm>
                <a:off x="865644" y="782818"/>
                <a:ext cx="666849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 eigen vector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λI</m:t>
                        </m:r>
                      </m:e>
                    </m:d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4" y="782818"/>
                <a:ext cx="6668496" cy="468000"/>
              </a:xfrm>
              <a:prstGeom prst="rect">
                <a:avLst/>
              </a:prstGeom>
              <a:blipFill>
                <a:blip r:embed="rId3"/>
                <a:stretch>
                  <a:fillRect l="-1828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D478E631-FA7E-47C4-8F92-F9A36556AE94}"/>
              </a:ext>
            </a:extLst>
          </p:cNvPr>
          <p:cNvSpPr/>
          <p:nvPr/>
        </p:nvSpPr>
        <p:spPr>
          <a:xfrm>
            <a:off x="238045" y="86792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/>
              <p:nvPr/>
            </p:nvSpPr>
            <p:spPr>
              <a:xfrm>
                <a:off x="9026619" y="3429000"/>
                <a:ext cx="3125273" cy="1390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619" y="3429000"/>
                <a:ext cx="3125273" cy="1390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/>
              <p:nvPr/>
            </p:nvSpPr>
            <p:spPr>
              <a:xfrm>
                <a:off x="4966210" y="1353850"/>
                <a:ext cx="240983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210" y="1353850"/>
                <a:ext cx="2409836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/>
              <p:nvPr/>
            </p:nvSpPr>
            <p:spPr>
              <a:xfrm>
                <a:off x="4421938" y="1353850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938" y="1353850"/>
                <a:ext cx="66932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/>
              <p:nvPr/>
            </p:nvSpPr>
            <p:spPr>
              <a:xfrm>
                <a:off x="738914" y="2599915"/>
                <a:ext cx="3895146" cy="602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14" y="2599915"/>
                <a:ext cx="3895146" cy="602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/>
              <p:nvPr/>
            </p:nvSpPr>
            <p:spPr>
              <a:xfrm>
                <a:off x="6044787" y="2297936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787" y="2297936"/>
                <a:ext cx="1678337" cy="1296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/>
              <p:nvPr/>
            </p:nvSpPr>
            <p:spPr>
              <a:xfrm>
                <a:off x="7085433" y="2297935"/>
                <a:ext cx="3125273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433" y="2297935"/>
                <a:ext cx="3125273" cy="12968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/>
              <p:nvPr/>
            </p:nvSpPr>
            <p:spPr>
              <a:xfrm>
                <a:off x="4201369" y="2229814"/>
                <a:ext cx="2430581" cy="12783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369" y="2229814"/>
                <a:ext cx="2430581" cy="12783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/>
              <p:nvPr/>
            </p:nvSpPr>
            <p:spPr>
              <a:xfrm>
                <a:off x="794407" y="4758613"/>
                <a:ext cx="31326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Consider,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07" y="4758613"/>
                <a:ext cx="3132665" cy="468000"/>
              </a:xfrm>
              <a:prstGeom prst="rect">
                <a:avLst/>
              </a:prstGeom>
              <a:blipFill>
                <a:blip r:embed="rId11"/>
                <a:stretch>
                  <a:fillRect l="-3891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3">
            <a:extLst>
              <a:ext uri="{FF2B5EF4-FFF2-40B4-BE49-F238E27FC236}">
                <a16:creationId xmlns:a16="http://schemas.microsoft.com/office/drawing/2014/main" id="{993CD58B-969A-44DB-BB9E-723378D249EE}"/>
              </a:ext>
            </a:extLst>
          </p:cNvPr>
          <p:cNvSpPr/>
          <p:nvPr/>
        </p:nvSpPr>
        <p:spPr>
          <a:xfrm>
            <a:off x="238045" y="484295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/>
              <p:nvPr/>
            </p:nvSpPr>
            <p:spPr>
              <a:xfrm>
                <a:off x="3281291" y="3814340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  <m:mr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291" y="3814340"/>
                <a:ext cx="3884367" cy="23920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FE84B2-C1AB-4C0F-878D-C54137539DD3}"/>
              </a:ext>
            </a:extLst>
          </p:cNvPr>
          <p:cNvCxnSpPr/>
          <p:nvPr/>
        </p:nvCxnSpPr>
        <p:spPr>
          <a:xfrm>
            <a:off x="5993273" y="4316837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7B9C9F-44A4-4E15-8C66-50EF7C30ACEC}"/>
              </a:ext>
            </a:extLst>
          </p:cNvPr>
          <p:cNvGrpSpPr/>
          <p:nvPr/>
        </p:nvGrpSpPr>
        <p:grpSpPr>
          <a:xfrm>
            <a:off x="8941375" y="2264830"/>
            <a:ext cx="722935" cy="1509112"/>
            <a:chOff x="3668692" y="4828737"/>
            <a:chExt cx="722935" cy="15091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/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/>
                <p:nvPr/>
              </p:nvSpPr>
              <p:spPr>
                <a:xfrm>
                  <a:off x="3668692" y="536731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67311"/>
                  <a:ext cx="717113" cy="468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8BB54F-4676-4D06-A19F-52CA6F2D75F4}"/>
                    </a:ext>
                  </a:extLst>
                </p:cNvPr>
                <p:cNvSpPr/>
                <p:nvPr/>
              </p:nvSpPr>
              <p:spPr>
                <a:xfrm>
                  <a:off x="3674514" y="586984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8BB54F-4676-4D06-A19F-52CA6F2D75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514" y="5869849"/>
                  <a:ext cx="717113" cy="468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3CCBD8-8D8A-43FA-8A30-0054801B2470}"/>
              </a:ext>
            </a:extLst>
          </p:cNvPr>
          <p:cNvGrpSpPr/>
          <p:nvPr/>
        </p:nvGrpSpPr>
        <p:grpSpPr>
          <a:xfrm>
            <a:off x="4225028" y="2148739"/>
            <a:ext cx="1996892" cy="1555817"/>
            <a:chOff x="4249735" y="4860087"/>
            <a:chExt cx="1996892" cy="15558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/>
                <p:nvPr/>
              </p:nvSpPr>
              <p:spPr>
                <a:xfrm>
                  <a:off x="4249735" y="4860087"/>
                  <a:ext cx="199689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60087"/>
                  <a:ext cx="1996892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C921FC8-DDD1-45F4-BAF6-A75A53142244}"/>
                    </a:ext>
                  </a:extLst>
                </p:cNvPr>
                <p:cNvSpPr/>
                <p:nvPr/>
              </p:nvSpPr>
              <p:spPr>
                <a:xfrm>
                  <a:off x="4249735" y="5385967"/>
                  <a:ext cx="199689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C921FC8-DDD1-45F4-BAF6-A75A53142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5385967"/>
                  <a:ext cx="1996892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8B19AD2-E054-4896-AC57-9A0992253B7D}"/>
                    </a:ext>
                  </a:extLst>
                </p:cNvPr>
                <p:cNvSpPr/>
                <p:nvPr/>
              </p:nvSpPr>
              <p:spPr>
                <a:xfrm>
                  <a:off x="4249735" y="5892684"/>
                  <a:ext cx="199689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8B19AD2-E054-4896-AC57-9A0992253B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5892684"/>
                  <a:ext cx="1996892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9846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1481 L -0.02214 0.3092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7" y="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371 L -0.25078 0.29074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39" y="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6" grpId="1"/>
      <p:bldP spid="7" grpId="0"/>
      <p:bldP spid="8" grpId="0"/>
      <p:bldP spid="9" grpId="0"/>
      <p:bldP spid="10" grpId="0"/>
      <p:bldP spid="11" grpId="0"/>
      <p:bldP spid="12" grpId="0"/>
      <p:bldP spid="24" grpId="0"/>
      <p:bldP spid="25" grpId="0" animBg="1"/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FE2D49-85E9-4D0A-95C7-7CF6317C91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FE2D49-85E9-4D0A-95C7-7CF6317C91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080F478-2D14-4491-8810-C26119A5829E}"/>
              </a:ext>
            </a:extLst>
          </p:cNvPr>
          <p:cNvGrpSpPr/>
          <p:nvPr/>
        </p:nvGrpSpPr>
        <p:grpSpPr>
          <a:xfrm>
            <a:off x="139582" y="1205967"/>
            <a:ext cx="4298654" cy="2392083"/>
            <a:chOff x="3254102" y="2361716"/>
            <a:chExt cx="429865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0A16D29-D180-45A8-8D50-2A55B0F1FF09}"/>
                    </a:ext>
                  </a:extLst>
                </p:cNvPr>
                <p:cNvSpPr/>
                <p:nvPr/>
              </p:nvSpPr>
              <p:spPr>
                <a:xfrm>
                  <a:off x="3668389" y="2361716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0A16D29-D180-45A8-8D50-2A55B0F1FF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389" y="2361716"/>
                  <a:ext cx="3884367" cy="23920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4949529-E0A4-4893-9D13-978037652CED}"/>
                </a:ext>
              </a:extLst>
            </p:cNvPr>
            <p:cNvCxnSpPr/>
            <p:nvPr/>
          </p:nvCxnSpPr>
          <p:spPr>
            <a:xfrm>
              <a:off x="6414379" y="2865659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57306EA-FD77-472F-A3D3-545FF11C0235}"/>
                    </a:ext>
                  </a:extLst>
                </p:cNvPr>
                <p:cNvSpPr/>
                <p:nvPr/>
              </p:nvSpPr>
              <p:spPr>
                <a:xfrm>
                  <a:off x="3914306" y="3853774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0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57306EA-FD77-472F-A3D3-545FF11C02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4306" y="3853774"/>
                  <a:ext cx="257633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1C00413-87FE-43B8-8A35-4360266A9896}"/>
                    </a:ext>
                  </a:extLst>
                </p:cNvPr>
                <p:cNvSpPr/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1C00413-87FE-43B8-8A35-4360266A98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B55EDE1-1D3D-46DD-A4F9-A909E6FA492C}"/>
                    </a:ext>
                  </a:extLst>
                </p:cNvPr>
                <p:cNvSpPr/>
                <p:nvPr/>
              </p:nvSpPr>
              <p:spPr>
                <a:xfrm>
                  <a:off x="6450498" y="387223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B55EDE1-1D3D-46DD-A4F9-A909E6FA49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498" y="3872238"/>
                  <a:ext cx="717113" cy="468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649634A-B5F8-48D3-85DC-68E6B21CC934}"/>
                    </a:ext>
                  </a:extLst>
                </p:cNvPr>
                <p:cNvSpPr/>
                <p:nvPr/>
              </p:nvSpPr>
              <p:spPr>
                <a:xfrm>
                  <a:off x="3908395" y="3350134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0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649634A-B5F8-48D3-85DC-68E6B21CC9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8395" y="3350134"/>
                  <a:ext cx="257633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424C9D0-9060-4427-AC8A-CE28929BC4E9}"/>
                    </a:ext>
                  </a:extLst>
                </p:cNvPr>
                <p:cNvSpPr/>
                <p:nvPr/>
              </p:nvSpPr>
              <p:spPr>
                <a:xfrm>
                  <a:off x="3913861" y="2846916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1       1       4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424C9D0-9060-4427-AC8A-CE28929BC4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3861" y="2846916"/>
                  <a:ext cx="257633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5F59496-F477-4276-BBDE-809E590877B7}"/>
                    </a:ext>
                  </a:extLst>
                </p:cNvPr>
                <p:cNvSpPr/>
                <p:nvPr/>
              </p:nvSpPr>
              <p:spPr>
                <a:xfrm>
                  <a:off x="6449643" y="336583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5F59496-F477-4276-BBDE-809E590877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9643" y="3365833"/>
                  <a:ext cx="717113" cy="468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93412B9-DBFF-49D1-954B-7087082FA2E7}"/>
                    </a:ext>
                  </a:extLst>
                </p:cNvPr>
                <p:cNvSpPr/>
                <p:nvPr/>
              </p:nvSpPr>
              <p:spPr>
                <a:xfrm>
                  <a:off x="6449643" y="286208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93412B9-DBFF-49D1-954B-7087082FA2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9643" y="2862081"/>
                  <a:ext cx="717113" cy="468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B44A549-FA22-47E0-AC20-2B8D25780409}"/>
                  </a:ext>
                </a:extLst>
              </p:cNvPr>
              <p:cNvSpPr/>
              <p:nvPr/>
            </p:nvSpPr>
            <p:spPr>
              <a:xfrm>
                <a:off x="1084786" y="1177833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B44A549-FA22-47E0-AC20-2B8D2578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86" y="1177833"/>
                <a:ext cx="484303" cy="4929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051E31-8151-45E9-8CEE-0971D45B6771}"/>
                  </a:ext>
                </a:extLst>
              </p:cNvPr>
              <p:cNvSpPr/>
              <p:nvPr/>
            </p:nvSpPr>
            <p:spPr>
              <a:xfrm>
                <a:off x="1857854" y="1175228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051E31-8151-45E9-8CEE-0971D45B6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854" y="1175228"/>
                <a:ext cx="484303" cy="4929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0AF328-0C57-48CA-8302-12219F0A37BE}"/>
                  </a:ext>
                </a:extLst>
              </p:cNvPr>
              <p:cNvSpPr/>
              <p:nvPr/>
            </p:nvSpPr>
            <p:spPr>
              <a:xfrm>
                <a:off x="2617824" y="1202887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0AF328-0C57-48CA-8302-12219F0A37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24" y="1202887"/>
                <a:ext cx="484303" cy="4929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E55C6C-56D2-44FA-8116-7B9092F14777}"/>
                  </a:ext>
                </a:extLst>
              </p:cNvPr>
              <p:cNvSpPr/>
              <p:nvPr/>
            </p:nvSpPr>
            <p:spPr>
              <a:xfrm>
                <a:off x="888324" y="3390300"/>
                <a:ext cx="175291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E55C6C-56D2-44FA-8116-7B9092F14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324" y="3390300"/>
                <a:ext cx="1752917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53733D4-78C7-4899-9FDA-D1410D939AC7}"/>
                  </a:ext>
                </a:extLst>
              </p:cNvPr>
              <p:cNvSpPr/>
              <p:nvPr/>
            </p:nvSpPr>
            <p:spPr>
              <a:xfrm>
                <a:off x="2309271" y="3394193"/>
                <a:ext cx="152852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53733D4-78C7-4899-9FDA-D1410D939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271" y="3394193"/>
                <a:ext cx="1528523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3">
            <a:extLst>
              <a:ext uri="{FF2B5EF4-FFF2-40B4-BE49-F238E27FC236}">
                <a16:creationId xmlns:a16="http://schemas.microsoft.com/office/drawing/2014/main" id="{094EBD45-9CEA-49EB-A593-BAD0C6ED0F64}"/>
              </a:ext>
            </a:extLst>
          </p:cNvPr>
          <p:cNvSpPr/>
          <p:nvPr/>
        </p:nvSpPr>
        <p:spPr>
          <a:xfrm flipV="1">
            <a:off x="336073" y="3476302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FA0D62-2B06-43A8-8319-DD6CBB2871BF}"/>
              </a:ext>
            </a:extLst>
          </p:cNvPr>
          <p:cNvSpPr/>
          <p:nvPr/>
        </p:nvSpPr>
        <p:spPr>
          <a:xfrm>
            <a:off x="940962" y="3918152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D92E62-713E-4BAE-A499-6130C3FD8B52}"/>
                  </a:ext>
                </a:extLst>
              </p:cNvPr>
              <p:cNvSpPr txBox="1"/>
              <p:nvPr/>
            </p:nvSpPr>
            <p:spPr>
              <a:xfrm>
                <a:off x="355056" y="605476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D92E62-713E-4BAE-A499-6130C3FD8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56" y="6054761"/>
                <a:ext cx="66932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A29EAC3-A793-4102-A1DC-2BEF6B4DF729}"/>
                  </a:ext>
                </a:extLst>
              </p:cNvPr>
              <p:cNvSpPr/>
              <p:nvPr/>
            </p:nvSpPr>
            <p:spPr>
              <a:xfrm>
                <a:off x="850509" y="4433010"/>
                <a:ext cx="1289618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A29EAC3-A793-4102-A1DC-2BEF6B4DF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09" y="4433010"/>
                <a:ext cx="1289618" cy="54220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3">
            <a:extLst>
              <a:ext uri="{FF2B5EF4-FFF2-40B4-BE49-F238E27FC236}">
                <a16:creationId xmlns:a16="http://schemas.microsoft.com/office/drawing/2014/main" id="{CC9607AF-7FAD-4BC8-9D79-5DA8FEC366E1}"/>
              </a:ext>
            </a:extLst>
          </p:cNvPr>
          <p:cNvSpPr/>
          <p:nvPr/>
        </p:nvSpPr>
        <p:spPr>
          <a:xfrm flipV="1">
            <a:off x="351926" y="4506937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AD664AF-3EF6-42C8-8B0F-E578E330F355}"/>
                  </a:ext>
                </a:extLst>
              </p:cNvPr>
              <p:cNvSpPr/>
              <p:nvPr/>
            </p:nvSpPr>
            <p:spPr>
              <a:xfrm>
                <a:off x="848361" y="5007966"/>
                <a:ext cx="267054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AD664AF-3EF6-42C8-8B0F-E578E330F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1" y="5007966"/>
                <a:ext cx="267054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A8577A-76D8-4EA5-AD4A-1A73039E0057}"/>
                  </a:ext>
                </a:extLst>
              </p:cNvPr>
              <p:cNvSpPr txBox="1"/>
              <p:nvPr/>
            </p:nvSpPr>
            <p:spPr>
              <a:xfrm>
                <a:off x="350859" y="5560958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A8577A-76D8-4EA5-AD4A-1A73039E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9" y="5560958"/>
                <a:ext cx="669323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DE723B-0F77-4B1D-8CB4-02869B7D09AE}"/>
                  </a:ext>
                </a:extLst>
              </p:cNvPr>
              <p:cNvSpPr/>
              <p:nvPr/>
            </p:nvSpPr>
            <p:spPr>
              <a:xfrm>
                <a:off x="819930" y="5541705"/>
                <a:ext cx="2372347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DE723B-0F77-4B1D-8CB4-02869B7D0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30" y="5541705"/>
                <a:ext cx="2372347" cy="54220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3">
            <a:extLst>
              <a:ext uri="{FF2B5EF4-FFF2-40B4-BE49-F238E27FC236}">
                <a16:creationId xmlns:a16="http://schemas.microsoft.com/office/drawing/2014/main" id="{9102E09B-BB2F-47A1-AE5D-E0463B0C1D25}"/>
              </a:ext>
            </a:extLst>
          </p:cNvPr>
          <p:cNvSpPr/>
          <p:nvPr/>
        </p:nvSpPr>
        <p:spPr>
          <a:xfrm flipV="1">
            <a:off x="353309" y="5076702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B9F935B-542B-40AF-8354-986BCB1FE79F}"/>
                  </a:ext>
                </a:extLst>
              </p:cNvPr>
              <p:cNvSpPr/>
              <p:nvPr/>
            </p:nvSpPr>
            <p:spPr>
              <a:xfrm>
                <a:off x="926962" y="6045270"/>
                <a:ext cx="1326840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B9F935B-542B-40AF-8354-986BCB1FE7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62" y="6045270"/>
                <a:ext cx="1326840" cy="54220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BDAE445F-6318-490A-96FE-D9DD81558388}"/>
              </a:ext>
            </a:extLst>
          </p:cNvPr>
          <p:cNvSpPr/>
          <p:nvPr/>
        </p:nvSpPr>
        <p:spPr>
          <a:xfrm>
            <a:off x="6565621" y="863435"/>
            <a:ext cx="5545978" cy="6026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Thus, the eigen vector corresponding</a:t>
            </a:r>
          </a:p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 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2" name="Right Arrow 3">
            <a:extLst>
              <a:ext uri="{FF2B5EF4-FFF2-40B4-BE49-F238E27FC236}">
                <a16:creationId xmlns:a16="http://schemas.microsoft.com/office/drawing/2014/main" id="{E3F2E9B2-4CE3-4717-8F1E-004C66CC652B}"/>
              </a:ext>
            </a:extLst>
          </p:cNvPr>
          <p:cNvSpPr/>
          <p:nvPr/>
        </p:nvSpPr>
        <p:spPr>
          <a:xfrm flipV="1">
            <a:off x="5985439" y="898468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3676BAD-5BB2-4B04-ABDF-19C7D3C2E615}"/>
                  </a:ext>
                </a:extLst>
              </p:cNvPr>
              <p:cNvSpPr/>
              <p:nvPr/>
            </p:nvSpPr>
            <p:spPr>
              <a:xfrm>
                <a:off x="6588428" y="1937981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3676BAD-5BB2-4B04-ABDF-19C7D3C2E6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428" y="1937981"/>
                <a:ext cx="1678337" cy="129683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1E5DEAE-FA48-4085-A978-64B9FC808D55}"/>
                  </a:ext>
                </a:extLst>
              </p:cNvPr>
              <p:cNvSpPr/>
              <p:nvPr/>
            </p:nvSpPr>
            <p:spPr>
              <a:xfrm>
                <a:off x="8050071" y="1934018"/>
                <a:ext cx="2484501" cy="1296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1E5DEAE-FA48-4085-A978-64B9FC808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71" y="1934018"/>
                <a:ext cx="2484501" cy="129683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96B33B-D3C5-4907-B149-B06C8635D104}"/>
                  </a:ext>
                </a:extLst>
              </p:cNvPr>
              <p:cNvSpPr/>
              <p:nvPr/>
            </p:nvSpPr>
            <p:spPr>
              <a:xfrm>
                <a:off x="7974008" y="3314698"/>
                <a:ext cx="2083711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96B33B-D3C5-4907-B149-B06C8635D1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008" y="3314698"/>
                <a:ext cx="2083711" cy="129683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C33F1CA-8C54-495C-872C-209A54F13F08}"/>
                  </a:ext>
                </a:extLst>
              </p:cNvPr>
              <p:cNvSpPr txBox="1"/>
              <p:nvPr/>
            </p:nvSpPr>
            <p:spPr>
              <a:xfrm>
                <a:off x="9738775" y="3674080"/>
                <a:ext cx="12399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C33F1CA-8C54-495C-872C-209A54F13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775" y="3674080"/>
                <a:ext cx="123998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6D9936-F63F-4890-A769-E8D8F4E52417}"/>
                  </a:ext>
                </a:extLst>
              </p:cNvPr>
              <p:cNvSpPr txBox="1"/>
              <p:nvPr/>
            </p:nvSpPr>
            <p:spPr>
              <a:xfrm>
                <a:off x="6635723" y="4720532"/>
                <a:ext cx="48121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6D9936-F63F-4890-A769-E8D8F4E52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23" y="4720532"/>
                <a:ext cx="4812175" cy="523220"/>
              </a:xfrm>
              <a:prstGeom prst="rect">
                <a:avLst/>
              </a:prstGeom>
              <a:blipFill>
                <a:blip r:embed="rId2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C7C19E3-EAFA-4A2B-8F7D-96AD07CFBF15}"/>
              </a:ext>
            </a:extLst>
          </p:cNvPr>
          <p:cNvSpPr/>
          <p:nvPr/>
        </p:nvSpPr>
        <p:spPr>
          <a:xfrm>
            <a:off x="5637303" y="898468"/>
            <a:ext cx="64800" cy="5400659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94A7E6B-0B83-4E83-BE64-87FD6B5F9741}"/>
                  </a:ext>
                </a:extLst>
              </p:cNvPr>
              <p:cNvSpPr txBox="1"/>
              <p:nvPr/>
            </p:nvSpPr>
            <p:spPr>
              <a:xfrm>
                <a:off x="6635723" y="1310971"/>
                <a:ext cx="61303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to the eigen value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94A7E6B-0B83-4E83-BE64-87FD6B5F9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23" y="1310971"/>
                <a:ext cx="6130342" cy="523220"/>
              </a:xfrm>
              <a:prstGeom prst="rect">
                <a:avLst/>
              </a:prstGeom>
              <a:blipFill>
                <a:blip r:embed="rId27"/>
                <a:stretch>
                  <a:fillRect l="-2090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A3BC19F-3C89-44FB-99E4-B7DCCAFCC47A}"/>
                  </a:ext>
                </a:extLst>
              </p:cNvPr>
              <p:cNvSpPr/>
              <p:nvPr/>
            </p:nvSpPr>
            <p:spPr>
              <a:xfrm>
                <a:off x="8415008" y="3329324"/>
                <a:ext cx="1341192" cy="1362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A3BC19F-3C89-44FB-99E4-B7DCCAFCC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008" y="3329324"/>
                <a:ext cx="1341192" cy="136209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F068C8-C6E5-4384-9D40-E18D6C40F32C}"/>
                  </a:ext>
                </a:extLst>
              </p:cNvPr>
              <p:cNvSpPr txBox="1"/>
              <p:nvPr/>
            </p:nvSpPr>
            <p:spPr>
              <a:xfrm>
                <a:off x="8591772" y="3339681"/>
                <a:ext cx="720521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F068C8-C6E5-4384-9D40-E18D6C40F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772" y="3339681"/>
                <a:ext cx="720521" cy="123174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4D3230A-DE94-D120-2403-48355BC05248}"/>
                  </a:ext>
                </a:extLst>
              </p:cNvPr>
              <p:cNvSpPr/>
              <p:nvPr/>
            </p:nvSpPr>
            <p:spPr>
              <a:xfrm>
                <a:off x="139582" y="776967"/>
                <a:ext cx="494612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Row - echelon form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4D3230A-DE94-D120-2403-48355BC05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82" y="776967"/>
                <a:ext cx="4946126" cy="468000"/>
              </a:xfrm>
              <a:prstGeom prst="rect">
                <a:avLst/>
              </a:prstGeom>
              <a:blipFill>
                <a:blip r:embed="rId30"/>
                <a:stretch>
                  <a:fillRect l="-2589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07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0.00534 0.27176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1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 animBg="1"/>
      <p:bldP spid="24" grpId="0"/>
      <p:bldP spid="25" grpId="0"/>
      <p:bldP spid="26" grpId="0"/>
      <p:bldP spid="29" grpId="0" animBg="1"/>
      <p:bldP spid="30" grpId="0"/>
      <p:bldP spid="31" grpId="0"/>
      <p:bldP spid="32" grpId="0" animBg="1"/>
      <p:bldP spid="33" grpId="0"/>
      <p:bldP spid="34" grpId="0"/>
      <p:bldP spid="35" grpId="0"/>
      <p:bldP spid="36" grpId="0"/>
      <p:bldP spid="37" grpId="0"/>
      <p:bldP spid="38" grpId="0" animBg="1"/>
      <p:bldP spid="40" grpId="0"/>
      <p:bldP spid="41" grpId="0"/>
      <p:bldP spid="41" grpId="1"/>
      <p:bldP spid="39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Characteristic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18D4232E-5970-9850-DFAC-67593B3B3E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816" y="711201"/>
                <a:ext cx="1205518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be a square matrix of order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be an identity matrix of order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Then</a:t>
                </a: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18D4232E-5970-9850-DFAC-67593B3B3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16" y="711201"/>
                <a:ext cx="12055184" cy="711200"/>
              </a:xfrm>
              <a:prstGeom prst="rect">
                <a:avLst/>
              </a:prstGeom>
              <a:blipFill>
                <a:blip r:embed="rId2"/>
                <a:stretch>
                  <a:fillRect l="-910"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49E4563A-3388-8E66-0690-7F5646712F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399" y="1422401"/>
                <a:ext cx="10076257" cy="50633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𝛌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known as characteristic equation,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 scalar.  </a:t>
                </a: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49E4563A-3388-8E66-0690-7F5646712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99" y="1422401"/>
                <a:ext cx="10076257" cy="506335"/>
              </a:xfrm>
              <a:prstGeom prst="rect">
                <a:avLst/>
              </a:prstGeom>
              <a:blipFill>
                <a:blip r:embed="rId3"/>
                <a:stretch>
                  <a:fillRect t="-18072" r="-1754" b="-3132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4">
                <a:extLst>
                  <a:ext uri="{FF2B5EF4-FFF2-40B4-BE49-F238E27FC236}">
                    <a16:creationId xmlns:a16="http://schemas.microsoft.com/office/drawing/2014/main" id="{28DA16BE-21C4-65A5-5CE9-8FA911DF1B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815" y="2081774"/>
                <a:ext cx="8734233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IN" sz="2800" dirty="0">
                    <a:solidFill>
                      <a:srgbClr val="002060"/>
                    </a:solidFill>
                  </a:rPr>
                  <a:t>The characteristic equation of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of order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is</a:t>
                </a:r>
              </a:p>
            </p:txBody>
          </p:sp>
        </mc:Choice>
        <mc:Fallback xmlns="">
          <p:sp>
            <p:nvSpPr>
              <p:cNvPr id="32" name="Content Placeholder 4">
                <a:extLst>
                  <a:ext uri="{FF2B5EF4-FFF2-40B4-BE49-F238E27FC236}">
                    <a16:creationId xmlns:a16="http://schemas.microsoft.com/office/drawing/2014/main" id="{28DA16BE-21C4-65A5-5CE9-8FA911DF1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15" y="2081774"/>
                <a:ext cx="8734233" cy="711200"/>
              </a:xfrm>
              <a:prstGeom prst="rect">
                <a:avLst/>
              </a:prstGeom>
              <a:blipFill>
                <a:blip r:embed="rId4"/>
                <a:stretch>
                  <a:fillRect l="-1256" b="-769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2A26D1D-C74E-F0DB-C926-095E0B48C3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87260" y="2930172"/>
                <a:ext cx="5115297" cy="50633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;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IN" sz="2800" b="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F2A26D1D-C74E-F0DB-C926-095E0B48C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260" y="2930172"/>
                <a:ext cx="5115297" cy="506335"/>
              </a:xfrm>
              <a:prstGeom prst="rect">
                <a:avLst/>
              </a:prstGeom>
              <a:blipFill>
                <a:blip r:embed="rId5"/>
                <a:stretch>
                  <a:fillRect l="-2503" t="-18072" b="-3012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10100A70-80D4-DD4C-AE1F-53F69B1B27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815" y="3662897"/>
                <a:ext cx="9072499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IN" sz="2800" dirty="0">
                    <a:solidFill>
                      <a:srgbClr val="002060"/>
                    </a:solidFill>
                  </a:rPr>
                  <a:t>The characteristic equation of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of order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is</a:t>
                </a: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10100A70-80D4-DD4C-AE1F-53F69B1B2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15" y="3662897"/>
                <a:ext cx="9072499" cy="711200"/>
              </a:xfrm>
              <a:prstGeom prst="rect">
                <a:avLst/>
              </a:prstGeom>
              <a:blipFill>
                <a:blip r:embed="rId6"/>
                <a:stretch>
                  <a:fillRect l="-1209" b="-68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001D785B-C2C7-B0AA-EEEF-1C54205E5D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0028" y="4455090"/>
                <a:ext cx="7139369" cy="50633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;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IN" sz="2800" b="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Sum of minors of all</a:t>
                </a: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001D785B-C2C7-B0AA-EEEF-1C54205E5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028" y="4455090"/>
                <a:ext cx="7139369" cy="506335"/>
              </a:xfrm>
              <a:prstGeom prst="rect">
                <a:avLst/>
              </a:prstGeom>
              <a:blipFill>
                <a:blip r:embed="rId7"/>
                <a:stretch>
                  <a:fillRect l="-1706" t="-18072" b="-3012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52EC44A5-6F75-132C-8988-D6650EEB57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2829480"/>
                <a:ext cx="3521122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p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8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8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𝛌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8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52EC44A5-6F75-132C-8988-D6650EEB5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829480"/>
                <a:ext cx="3521122" cy="711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71E4AFD8-7712-4673-F5C5-16BE13EA9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3648" y="4397305"/>
                <a:ext cx="5231133" cy="6007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p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IN" sz="28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p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8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𝛌</m:t>
                      </m:r>
                      <m:r>
                        <a:rPr lang="en-IN" sz="28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IN" sz="28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71E4AFD8-7712-4673-F5C5-16BE13EA9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648" y="4397305"/>
                <a:ext cx="5231133" cy="6007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DBE2CBB2-9C3D-8365-5CA9-7048D4607F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382" y="5055816"/>
                <a:ext cx="6095652" cy="50633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principal diagonal elements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DBE2CBB2-9C3D-8365-5CA9-7048D4607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82" y="5055816"/>
                <a:ext cx="6095652" cy="506335"/>
              </a:xfrm>
              <a:prstGeom prst="rect">
                <a:avLst/>
              </a:prstGeom>
              <a:blipFill>
                <a:blip r:embed="rId10"/>
                <a:stretch>
                  <a:fillRect l="-2100" t="-18072" r="-1500" b="-3132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21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/>
              <p:nvPr/>
            </p:nvSpPr>
            <p:spPr>
              <a:xfrm>
                <a:off x="865644" y="782818"/>
                <a:ext cx="666849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 eigen vector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λI</m:t>
                        </m:r>
                      </m:e>
                    </m:d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4" y="782818"/>
                <a:ext cx="6668496" cy="468000"/>
              </a:xfrm>
              <a:prstGeom prst="rect">
                <a:avLst/>
              </a:prstGeom>
              <a:blipFill>
                <a:blip r:embed="rId3"/>
                <a:stretch>
                  <a:fillRect l="-1828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D478E631-FA7E-47C4-8F92-F9A36556AE94}"/>
              </a:ext>
            </a:extLst>
          </p:cNvPr>
          <p:cNvSpPr/>
          <p:nvPr/>
        </p:nvSpPr>
        <p:spPr>
          <a:xfrm>
            <a:off x="238045" y="86792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/>
              <p:nvPr/>
            </p:nvSpPr>
            <p:spPr>
              <a:xfrm>
                <a:off x="9026619" y="3429000"/>
                <a:ext cx="3125273" cy="1390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619" y="3429000"/>
                <a:ext cx="3125273" cy="1390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/>
              <p:nvPr/>
            </p:nvSpPr>
            <p:spPr>
              <a:xfrm>
                <a:off x="4966210" y="1353850"/>
                <a:ext cx="240983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210" y="1353850"/>
                <a:ext cx="2409836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/>
              <p:nvPr/>
            </p:nvSpPr>
            <p:spPr>
              <a:xfrm>
                <a:off x="4421938" y="1353850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938" y="1353850"/>
                <a:ext cx="66932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/>
              <p:nvPr/>
            </p:nvSpPr>
            <p:spPr>
              <a:xfrm>
                <a:off x="738914" y="2599915"/>
                <a:ext cx="3895146" cy="602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14" y="2599915"/>
                <a:ext cx="3895146" cy="602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/>
              <p:nvPr/>
            </p:nvSpPr>
            <p:spPr>
              <a:xfrm>
                <a:off x="6534183" y="2297936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183" y="2297936"/>
                <a:ext cx="1678337" cy="1296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/>
              <p:nvPr/>
            </p:nvSpPr>
            <p:spPr>
              <a:xfrm>
                <a:off x="7574829" y="2297935"/>
                <a:ext cx="3125273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829" y="2297935"/>
                <a:ext cx="3125273" cy="12968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/>
              <p:nvPr/>
            </p:nvSpPr>
            <p:spPr>
              <a:xfrm>
                <a:off x="4201369" y="2229814"/>
                <a:ext cx="2648797" cy="12783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369" y="2229814"/>
                <a:ext cx="2648797" cy="12783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/>
              <p:nvPr/>
            </p:nvSpPr>
            <p:spPr>
              <a:xfrm>
                <a:off x="794407" y="4758613"/>
                <a:ext cx="31326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Consider,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07" y="4758613"/>
                <a:ext cx="3132665" cy="468000"/>
              </a:xfrm>
              <a:prstGeom prst="rect">
                <a:avLst/>
              </a:prstGeom>
              <a:blipFill>
                <a:blip r:embed="rId11"/>
                <a:stretch>
                  <a:fillRect l="-3891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3">
            <a:extLst>
              <a:ext uri="{FF2B5EF4-FFF2-40B4-BE49-F238E27FC236}">
                <a16:creationId xmlns:a16="http://schemas.microsoft.com/office/drawing/2014/main" id="{993CD58B-969A-44DB-BB9E-723378D249EE}"/>
              </a:ext>
            </a:extLst>
          </p:cNvPr>
          <p:cNvSpPr/>
          <p:nvPr/>
        </p:nvSpPr>
        <p:spPr>
          <a:xfrm>
            <a:off x="238045" y="484295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/>
              <p:nvPr/>
            </p:nvSpPr>
            <p:spPr>
              <a:xfrm>
                <a:off x="3583583" y="3814340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  <m:e/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583" y="3814340"/>
                <a:ext cx="3884367" cy="23920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FE84B2-C1AB-4C0F-878D-C54137539DD3}"/>
              </a:ext>
            </a:extLst>
          </p:cNvPr>
          <p:cNvCxnSpPr/>
          <p:nvPr/>
        </p:nvCxnSpPr>
        <p:spPr>
          <a:xfrm>
            <a:off x="6418276" y="4279041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7B9C9F-44A4-4E15-8C66-50EF7C30ACEC}"/>
              </a:ext>
            </a:extLst>
          </p:cNvPr>
          <p:cNvGrpSpPr/>
          <p:nvPr/>
        </p:nvGrpSpPr>
        <p:grpSpPr>
          <a:xfrm>
            <a:off x="9622745" y="2261008"/>
            <a:ext cx="381268" cy="1496233"/>
            <a:chOff x="3668692" y="4828737"/>
            <a:chExt cx="722935" cy="1496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/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/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8BB54F-4676-4D06-A19F-52CA6F2D75F4}"/>
                    </a:ext>
                  </a:extLst>
                </p:cNvPr>
                <p:cNvSpPr/>
                <p:nvPr/>
              </p:nvSpPr>
              <p:spPr>
                <a:xfrm>
                  <a:off x="3674514" y="585697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8BB54F-4676-4D06-A19F-52CA6F2D75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514" y="5856970"/>
                  <a:ext cx="717113" cy="468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3CCBD8-8D8A-43FA-8A30-0054801B2470}"/>
              </a:ext>
            </a:extLst>
          </p:cNvPr>
          <p:cNvGrpSpPr/>
          <p:nvPr/>
        </p:nvGrpSpPr>
        <p:grpSpPr>
          <a:xfrm>
            <a:off x="4371101" y="2183289"/>
            <a:ext cx="2389629" cy="1555817"/>
            <a:chOff x="4249735" y="4860087"/>
            <a:chExt cx="2389629" cy="15558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/>
                <p:nvPr/>
              </p:nvSpPr>
              <p:spPr>
                <a:xfrm>
                  <a:off x="4249735" y="4860087"/>
                  <a:ext cx="234314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60087"/>
                  <a:ext cx="2343141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C921FC8-DDD1-45F4-BAF6-A75A53142244}"/>
                    </a:ext>
                  </a:extLst>
                </p:cNvPr>
                <p:cNvSpPr/>
                <p:nvPr/>
              </p:nvSpPr>
              <p:spPr>
                <a:xfrm>
                  <a:off x="4249735" y="5373088"/>
                  <a:ext cx="234314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−3        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6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C921FC8-DDD1-45F4-BAF6-A75A53142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5373088"/>
                  <a:ext cx="2343141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8B19AD2-E054-4896-AC57-9A0992253B7D}"/>
                    </a:ext>
                  </a:extLst>
                </p:cNvPr>
                <p:cNvSpPr/>
                <p:nvPr/>
              </p:nvSpPr>
              <p:spPr>
                <a:xfrm>
                  <a:off x="4249735" y="5892684"/>
                  <a:ext cx="238962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8B19AD2-E054-4896-AC57-9A0992253B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5892684"/>
                  <a:ext cx="2389629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106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1481 L -0.03893 0.30162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1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996 L -0.2474 0.29259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0" y="1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6" grpId="1"/>
      <p:bldP spid="7" grpId="0"/>
      <p:bldP spid="8" grpId="0"/>
      <p:bldP spid="9" grpId="0"/>
      <p:bldP spid="10" grpId="0"/>
      <p:bldP spid="11" grpId="0"/>
      <p:bldP spid="12" grpId="0"/>
      <p:bldP spid="24" grpId="0"/>
      <p:bldP spid="25" grpId="0" animBg="1"/>
      <p:bldP spid="2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FE2D49-85E9-4D0A-95C7-7CF6317C91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FE2D49-85E9-4D0A-95C7-7CF6317C91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080F478-2D14-4491-8810-C26119A5829E}"/>
              </a:ext>
            </a:extLst>
          </p:cNvPr>
          <p:cNvGrpSpPr/>
          <p:nvPr/>
        </p:nvGrpSpPr>
        <p:grpSpPr>
          <a:xfrm>
            <a:off x="68223" y="1227873"/>
            <a:ext cx="4298654" cy="2392083"/>
            <a:chOff x="3254102" y="2361716"/>
            <a:chExt cx="429865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0A16D29-D180-45A8-8D50-2A55B0F1FF09}"/>
                    </a:ext>
                  </a:extLst>
                </p:cNvPr>
                <p:cNvSpPr/>
                <p:nvPr/>
              </p:nvSpPr>
              <p:spPr>
                <a:xfrm>
                  <a:off x="3668389" y="2361716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0A16D29-D180-45A8-8D50-2A55B0F1FF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389" y="2361716"/>
                  <a:ext cx="3884367" cy="23920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4949529-E0A4-4893-9D13-978037652CED}"/>
                </a:ext>
              </a:extLst>
            </p:cNvPr>
            <p:cNvCxnSpPr/>
            <p:nvPr/>
          </p:nvCxnSpPr>
          <p:spPr>
            <a:xfrm>
              <a:off x="6414379" y="2865659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57306EA-FD77-472F-A3D3-545FF11C0235}"/>
                    </a:ext>
                  </a:extLst>
                </p:cNvPr>
                <p:cNvSpPr/>
                <p:nvPr/>
              </p:nvSpPr>
              <p:spPr>
                <a:xfrm>
                  <a:off x="3914306" y="3853774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0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57306EA-FD77-472F-A3D3-545FF11C02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4306" y="3853774"/>
                  <a:ext cx="257633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1C00413-87FE-43B8-8A35-4360266A9896}"/>
                    </a:ext>
                  </a:extLst>
                </p:cNvPr>
                <p:cNvSpPr/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1C00413-87FE-43B8-8A35-4360266A98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B55EDE1-1D3D-46DD-A4F9-A909E6FA492C}"/>
                    </a:ext>
                  </a:extLst>
                </p:cNvPr>
                <p:cNvSpPr/>
                <p:nvPr/>
              </p:nvSpPr>
              <p:spPr>
                <a:xfrm>
                  <a:off x="6450498" y="387223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B55EDE1-1D3D-46DD-A4F9-A909E6FA49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498" y="3872238"/>
                  <a:ext cx="717113" cy="468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649634A-B5F8-48D3-85DC-68E6B21CC934}"/>
                    </a:ext>
                  </a:extLst>
                </p:cNvPr>
                <p:cNvSpPr/>
                <p:nvPr/>
              </p:nvSpPr>
              <p:spPr>
                <a:xfrm>
                  <a:off x="3908395" y="3350134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1  −2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649634A-B5F8-48D3-85DC-68E6B21CC9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8395" y="3350134"/>
                  <a:ext cx="257633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424C9D0-9060-4427-AC8A-CE28929BC4E9}"/>
                    </a:ext>
                  </a:extLst>
                </p:cNvPr>
                <p:cNvSpPr/>
                <p:nvPr/>
              </p:nvSpPr>
              <p:spPr>
                <a:xfrm>
                  <a:off x="3772192" y="2846916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−2       1       4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424C9D0-9060-4427-AC8A-CE28929BC4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2192" y="2846916"/>
                  <a:ext cx="257633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5F59496-F477-4276-BBDE-809E590877B7}"/>
                    </a:ext>
                  </a:extLst>
                </p:cNvPr>
                <p:cNvSpPr/>
                <p:nvPr/>
              </p:nvSpPr>
              <p:spPr>
                <a:xfrm>
                  <a:off x="6449643" y="336583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5F59496-F477-4276-BBDE-809E590877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9643" y="3365833"/>
                  <a:ext cx="717113" cy="468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93412B9-DBFF-49D1-954B-7087082FA2E7}"/>
                    </a:ext>
                  </a:extLst>
                </p:cNvPr>
                <p:cNvSpPr/>
                <p:nvPr/>
              </p:nvSpPr>
              <p:spPr>
                <a:xfrm>
                  <a:off x="6449643" y="286208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93412B9-DBFF-49D1-954B-7087082FA2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9643" y="2862081"/>
                  <a:ext cx="717113" cy="468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B44A549-FA22-47E0-AC20-2B8D25780409}"/>
                  </a:ext>
                </a:extLst>
              </p:cNvPr>
              <p:cNvSpPr/>
              <p:nvPr/>
            </p:nvSpPr>
            <p:spPr>
              <a:xfrm>
                <a:off x="1013427" y="1199739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B44A549-FA22-47E0-AC20-2B8D2578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27" y="1199739"/>
                <a:ext cx="484303" cy="4929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051E31-8151-45E9-8CEE-0971D45B6771}"/>
                  </a:ext>
                </a:extLst>
              </p:cNvPr>
              <p:cNvSpPr/>
              <p:nvPr/>
            </p:nvSpPr>
            <p:spPr>
              <a:xfrm>
                <a:off x="1786495" y="1197134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051E31-8151-45E9-8CEE-0971D45B6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495" y="1197134"/>
                <a:ext cx="484303" cy="4929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0AF328-0C57-48CA-8302-12219F0A37BE}"/>
                  </a:ext>
                </a:extLst>
              </p:cNvPr>
              <p:cNvSpPr/>
              <p:nvPr/>
            </p:nvSpPr>
            <p:spPr>
              <a:xfrm>
                <a:off x="2546465" y="1224793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0AF328-0C57-48CA-8302-12219F0A37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65" y="1224793"/>
                <a:ext cx="484303" cy="4929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E55C6C-56D2-44FA-8116-7B9092F14777}"/>
                  </a:ext>
                </a:extLst>
              </p:cNvPr>
              <p:cNvSpPr/>
              <p:nvPr/>
            </p:nvSpPr>
            <p:spPr>
              <a:xfrm>
                <a:off x="825437" y="3431539"/>
                <a:ext cx="175291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E55C6C-56D2-44FA-8116-7B9092F14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37" y="3431539"/>
                <a:ext cx="1752917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53733D4-78C7-4899-9FDA-D1410D939AC7}"/>
                  </a:ext>
                </a:extLst>
              </p:cNvPr>
              <p:cNvSpPr/>
              <p:nvPr/>
            </p:nvSpPr>
            <p:spPr>
              <a:xfrm>
                <a:off x="2246384" y="3435432"/>
                <a:ext cx="152852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53733D4-78C7-4899-9FDA-D1410D939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84" y="3435432"/>
                <a:ext cx="1528523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3">
            <a:extLst>
              <a:ext uri="{FF2B5EF4-FFF2-40B4-BE49-F238E27FC236}">
                <a16:creationId xmlns:a16="http://schemas.microsoft.com/office/drawing/2014/main" id="{094EBD45-9CEA-49EB-A593-BAD0C6ED0F64}"/>
              </a:ext>
            </a:extLst>
          </p:cNvPr>
          <p:cNvSpPr/>
          <p:nvPr/>
        </p:nvSpPr>
        <p:spPr>
          <a:xfrm flipV="1">
            <a:off x="273186" y="351754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FA0D62-2B06-43A8-8319-DD6CBB2871BF}"/>
              </a:ext>
            </a:extLst>
          </p:cNvPr>
          <p:cNvSpPr/>
          <p:nvPr/>
        </p:nvSpPr>
        <p:spPr>
          <a:xfrm>
            <a:off x="777007" y="3988373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D92E62-713E-4BAE-A499-6130C3FD8B52}"/>
                  </a:ext>
                </a:extLst>
              </p:cNvPr>
              <p:cNvSpPr txBox="1"/>
              <p:nvPr/>
            </p:nvSpPr>
            <p:spPr>
              <a:xfrm>
                <a:off x="256139" y="5119275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D92E62-713E-4BAE-A499-6130C3FD8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39" y="5119275"/>
                <a:ext cx="66932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A29EAC3-A793-4102-A1DC-2BEF6B4DF729}"/>
                  </a:ext>
                </a:extLst>
              </p:cNvPr>
              <p:cNvSpPr/>
              <p:nvPr/>
            </p:nvSpPr>
            <p:spPr>
              <a:xfrm>
                <a:off x="827691" y="4566058"/>
                <a:ext cx="1877703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A29EAC3-A793-4102-A1DC-2BEF6B4DF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91" y="4566058"/>
                <a:ext cx="1877703" cy="54220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3">
            <a:extLst>
              <a:ext uri="{FF2B5EF4-FFF2-40B4-BE49-F238E27FC236}">
                <a16:creationId xmlns:a16="http://schemas.microsoft.com/office/drawing/2014/main" id="{CC9607AF-7FAD-4BC8-9D79-5DA8FEC366E1}"/>
              </a:ext>
            </a:extLst>
          </p:cNvPr>
          <p:cNvSpPr/>
          <p:nvPr/>
        </p:nvSpPr>
        <p:spPr>
          <a:xfrm flipV="1">
            <a:off x="264714" y="463998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B9F935B-542B-40AF-8354-986BCB1FE79F}"/>
                  </a:ext>
                </a:extLst>
              </p:cNvPr>
              <p:cNvSpPr/>
              <p:nvPr/>
            </p:nvSpPr>
            <p:spPr>
              <a:xfrm>
                <a:off x="797689" y="5119275"/>
                <a:ext cx="1326840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B9F935B-542B-40AF-8354-986BCB1FE7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89" y="5119275"/>
                <a:ext cx="1326840" cy="5422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C7C19E3-EAFA-4A2B-8F7D-96AD07CFBF15}"/>
              </a:ext>
            </a:extLst>
          </p:cNvPr>
          <p:cNvSpPr/>
          <p:nvPr/>
        </p:nvSpPr>
        <p:spPr>
          <a:xfrm>
            <a:off x="5637303" y="898468"/>
            <a:ext cx="64800" cy="5400659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CCAC083-AFAB-4F8F-98E3-BB3E430FB777}"/>
                  </a:ext>
                </a:extLst>
              </p:cNvPr>
              <p:cNvSpPr txBox="1"/>
              <p:nvPr/>
            </p:nvSpPr>
            <p:spPr>
              <a:xfrm>
                <a:off x="269018" y="566452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CCAC083-AFAB-4F8F-98E3-BB3E430FB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18" y="5664526"/>
                <a:ext cx="669323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446B39E-184C-4112-A8C1-B08B4B7CCA0D}"/>
                  </a:ext>
                </a:extLst>
              </p:cNvPr>
              <p:cNvSpPr/>
              <p:nvPr/>
            </p:nvSpPr>
            <p:spPr>
              <a:xfrm>
                <a:off x="797689" y="5664526"/>
                <a:ext cx="1326840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446B39E-184C-4112-A8C1-B08B4B7CCA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89" y="5664526"/>
                <a:ext cx="1326840" cy="54220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014BD4-6943-4770-B694-645724FC92E6}"/>
                  </a:ext>
                </a:extLst>
              </p:cNvPr>
              <p:cNvSpPr txBox="1"/>
              <p:nvPr/>
            </p:nvSpPr>
            <p:spPr>
              <a:xfrm>
                <a:off x="6061068" y="1576287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014BD4-6943-4770-B694-645724FC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068" y="1576287"/>
                <a:ext cx="66932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CD062B8-A97E-43EF-9E01-8097694F97C0}"/>
                  </a:ext>
                </a:extLst>
              </p:cNvPr>
              <p:cNvSpPr/>
              <p:nvPr/>
            </p:nvSpPr>
            <p:spPr>
              <a:xfrm>
                <a:off x="6675417" y="1018640"/>
                <a:ext cx="2924818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CD062B8-A97E-43EF-9E01-8097694F9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417" y="1018640"/>
                <a:ext cx="2924818" cy="54220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Arrow 3">
            <a:extLst>
              <a:ext uri="{FF2B5EF4-FFF2-40B4-BE49-F238E27FC236}">
                <a16:creationId xmlns:a16="http://schemas.microsoft.com/office/drawing/2014/main" id="{7CCCD130-0F90-4E8E-B94F-9FCCA406F795}"/>
              </a:ext>
            </a:extLst>
          </p:cNvPr>
          <p:cNvSpPr/>
          <p:nvPr/>
        </p:nvSpPr>
        <p:spPr>
          <a:xfrm flipV="1">
            <a:off x="6112440" y="1092567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C2D42DF-804F-4E09-9953-36C7147E32B7}"/>
                  </a:ext>
                </a:extLst>
              </p:cNvPr>
              <p:cNvSpPr/>
              <p:nvPr/>
            </p:nvSpPr>
            <p:spPr>
              <a:xfrm>
                <a:off x="6657499" y="1567964"/>
                <a:ext cx="2104206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C2D42DF-804F-4E09-9953-36C7147E3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99" y="1567964"/>
                <a:ext cx="2104206" cy="54220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FA44089-96FC-4B6B-9702-1F791FA18E45}"/>
                  </a:ext>
                </a:extLst>
              </p:cNvPr>
              <p:cNvSpPr txBox="1"/>
              <p:nvPr/>
            </p:nvSpPr>
            <p:spPr>
              <a:xfrm>
                <a:off x="6051853" y="219452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FA44089-96FC-4B6B-9702-1F791FA18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853" y="2194526"/>
                <a:ext cx="66932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824CCFF-4539-4516-AF74-3FCF6EE6B360}"/>
                  </a:ext>
                </a:extLst>
              </p:cNvPr>
              <p:cNvSpPr/>
              <p:nvPr/>
            </p:nvSpPr>
            <p:spPr>
              <a:xfrm>
                <a:off x="6622525" y="2186203"/>
                <a:ext cx="2290805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824CCFF-4539-4516-AF74-3FCF6EE6B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525" y="2186203"/>
                <a:ext cx="2290805" cy="54220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B8053C2-41C0-4AB1-A66F-8E199C8C174E}"/>
                  </a:ext>
                </a:extLst>
              </p:cNvPr>
              <p:cNvSpPr txBox="1"/>
              <p:nvPr/>
            </p:nvSpPr>
            <p:spPr>
              <a:xfrm>
                <a:off x="6045271" y="2802330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B8053C2-41C0-4AB1-A66F-8E199C8C1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71" y="2802330"/>
                <a:ext cx="66932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2F6CD31-0E3A-41D0-A0A0-5DC1D1B7F3F0}"/>
                  </a:ext>
                </a:extLst>
              </p:cNvPr>
              <p:cNvSpPr/>
              <p:nvPr/>
            </p:nvSpPr>
            <p:spPr>
              <a:xfrm>
                <a:off x="6590185" y="2794007"/>
                <a:ext cx="1628095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2F6CD31-0E3A-41D0-A0A0-5DC1D1B7F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185" y="2794007"/>
                <a:ext cx="1628095" cy="54220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8FDC52-6BB9-4B5F-A2C5-4383A9D320A0}"/>
                  </a:ext>
                </a:extLst>
              </p:cNvPr>
              <p:cNvSpPr txBox="1"/>
              <p:nvPr/>
            </p:nvSpPr>
            <p:spPr>
              <a:xfrm>
                <a:off x="6057137" y="341661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8FDC52-6BB9-4B5F-A2C5-4383A9D3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137" y="3416611"/>
                <a:ext cx="66932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30161CF-F257-40C3-8958-AEEA729E82A5}"/>
                  </a:ext>
                </a:extLst>
              </p:cNvPr>
              <p:cNvSpPr/>
              <p:nvPr/>
            </p:nvSpPr>
            <p:spPr>
              <a:xfrm>
                <a:off x="6714594" y="3407120"/>
                <a:ext cx="1289466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30161CF-F257-40C3-8958-AEEA729E8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594" y="3407120"/>
                <a:ext cx="1289466" cy="54220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4B73300A-DE23-44FE-9E45-424B8DC94FF0}"/>
              </a:ext>
            </a:extLst>
          </p:cNvPr>
          <p:cNvSpPr/>
          <p:nvPr/>
        </p:nvSpPr>
        <p:spPr>
          <a:xfrm>
            <a:off x="6676182" y="4026991"/>
            <a:ext cx="5545978" cy="6026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Thus, the eigen vector corresponding</a:t>
            </a:r>
          </a:p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 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54" name="Right Arrow 3">
            <a:extLst>
              <a:ext uri="{FF2B5EF4-FFF2-40B4-BE49-F238E27FC236}">
                <a16:creationId xmlns:a16="http://schemas.microsoft.com/office/drawing/2014/main" id="{298FA081-CE32-4E74-981D-3012EE23A979}"/>
              </a:ext>
            </a:extLst>
          </p:cNvPr>
          <p:cNvSpPr/>
          <p:nvPr/>
        </p:nvSpPr>
        <p:spPr>
          <a:xfrm flipV="1">
            <a:off x="6096000" y="4062024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95F27CB-327C-4B60-96F9-B5B74288BD7E}"/>
                  </a:ext>
                </a:extLst>
              </p:cNvPr>
              <p:cNvSpPr/>
              <p:nvPr/>
            </p:nvSpPr>
            <p:spPr>
              <a:xfrm>
                <a:off x="6698989" y="5101537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95F27CB-327C-4B60-96F9-B5B74288B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989" y="5101537"/>
                <a:ext cx="1678337" cy="129683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4C06EB8-AC84-4034-9D35-CC71C298E74F}"/>
                  </a:ext>
                </a:extLst>
              </p:cNvPr>
              <p:cNvSpPr/>
              <p:nvPr/>
            </p:nvSpPr>
            <p:spPr>
              <a:xfrm>
                <a:off x="8160632" y="5097574"/>
                <a:ext cx="2484501" cy="1296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4C06EB8-AC84-4034-9D35-CC71C298E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632" y="5097574"/>
                <a:ext cx="2484501" cy="129683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C6258C-3E3B-4D83-B70A-392FF0F4D7E5}"/>
                  </a:ext>
                </a:extLst>
              </p:cNvPr>
              <p:cNvSpPr txBox="1"/>
              <p:nvPr/>
            </p:nvSpPr>
            <p:spPr>
              <a:xfrm>
                <a:off x="6746284" y="4474527"/>
                <a:ext cx="61303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to the eigen value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C6258C-3E3B-4D83-B70A-392FF0F4D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284" y="4474527"/>
                <a:ext cx="6130342" cy="523220"/>
              </a:xfrm>
              <a:prstGeom prst="rect">
                <a:avLst/>
              </a:prstGeom>
              <a:blipFill>
                <a:blip r:embed="rId32"/>
                <a:stretch>
                  <a:fillRect l="-2090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6808BBF-8E43-8671-2694-7F175EC1CC75}"/>
                  </a:ext>
                </a:extLst>
              </p:cNvPr>
              <p:cNvSpPr/>
              <p:nvPr/>
            </p:nvSpPr>
            <p:spPr>
              <a:xfrm>
                <a:off x="139582" y="776967"/>
                <a:ext cx="470858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Row echelon form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6808BBF-8E43-8671-2694-7F175EC1C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82" y="776967"/>
                <a:ext cx="4708584" cy="468000"/>
              </a:xfrm>
              <a:prstGeom prst="rect">
                <a:avLst/>
              </a:prstGeom>
              <a:blipFill>
                <a:blip r:embed="rId33"/>
                <a:stretch>
                  <a:fillRect l="-2720" t="-12987" r="-389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37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 animBg="1"/>
      <p:bldP spid="30" grpId="0"/>
      <p:bldP spid="38" grpId="0" animBg="1"/>
      <p:bldP spid="39" grpId="0"/>
      <p:bldP spid="42" grpId="0"/>
      <p:bldP spid="43" grpId="0"/>
      <p:bldP spid="44" grpId="0"/>
      <p:bldP spid="45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5" grpId="0"/>
      <p:bldP spid="56" grpId="0"/>
      <p:bldP spid="57" grpId="0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308CDF-C73B-48D1-80FD-F8C09222D5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308CDF-C73B-48D1-80FD-F8C09222D5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D0526A2-96F2-4249-B7F4-A0E11F2E8F4E}"/>
                  </a:ext>
                </a:extLst>
              </p:cNvPr>
              <p:cNvSpPr/>
              <p:nvPr/>
            </p:nvSpPr>
            <p:spPr>
              <a:xfrm>
                <a:off x="394518" y="883229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D0526A2-96F2-4249-B7F4-A0E11F2E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8" y="883229"/>
                <a:ext cx="1678337" cy="12968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296EA0E-2891-4D70-9342-80A295B008D9}"/>
                  </a:ext>
                </a:extLst>
              </p:cNvPr>
              <p:cNvSpPr/>
              <p:nvPr/>
            </p:nvSpPr>
            <p:spPr>
              <a:xfrm>
                <a:off x="1856161" y="879266"/>
                <a:ext cx="2484501" cy="1296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296EA0E-2891-4D70-9342-80A295B00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161" y="879266"/>
                <a:ext cx="2484501" cy="12968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D9F39E-852E-4B3A-8994-839B3854F6C1}"/>
                  </a:ext>
                </a:extLst>
              </p:cNvPr>
              <p:cNvSpPr/>
              <p:nvPr/>
            </p:nvSpPr>
            <p:spPr>
              <a:xfrm>
                <a:off x="1674515" y="2328363"/>
                <a:ext cx="2083711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D9F39E-852E-4B3A-8994-839B3854F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515" y="2328363"/>
                <a:ext cx="2083711" cy="12968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18D83A-DA29-42C3-8837-FAEB01AE0B05}"/>
                  </a:ext>
                </a:extLst>
              </p:cNvPr>
              <p:cNvSpPr txBox="1"/>
              <p:nvPr/>
            </p:nvSpPr>
            <p:spPr>
              <a:xfrm>
                <a:off x="3359886" y="2689376"/>
                <a:ext cx="12399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18D83A-DA29-42C3-8837-FAEB01AE0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886" y="2689376"/>
                <a:ext cx="123998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8145DD-BCC2-41CB-BFFC-F091FC73E614}"/>
                  </a:ext>
                </a:extLst>
              </p:cNvPr>
              <p:cNvSpPr txBox="1"/>
              <p:nvPr/>
            </p:nvSpPr>
            <p:spPr>
              <a:xfrm>
                <a:off x="394518" y="3725868"/>
                <a:ext cx="48121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8145DD-BCC2-41CB-BFFC-F091FC73E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8" y="3725868"/>
                <a:ext cx="4812175" cy="523220"/>
              </a:xfrm>
              <a:prstGeom prst="rect">
                <a:avLst/>
              </a:prstGeom>
              <a:blipFill>
                <a:blip r:embed="rId7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3D1C69-6DB0-48EC-834C-F2CACEBA48BE}"/>
                  </a:ext>
                </a:extLst>
              </p:cNvPr>
              <p:cNvSpPr/>
              <p:nvPr/>
            </p:nvSpPr>
            <p:spPr>
              <a:xfrm>
                <a:off x="2002386" y="2330061"/>
                <a:ext cx="1341192" cy="1362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3D1C69-6DB0-48EC-834C-F2CACEBA48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386" y="2330061"/>
                <a:ext cx="1341192" cy="13620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CAE5BB-988A-48E5-9774-369A5210B169}"/>
                  </a:ext>
                </a:extLst>
              </p:cNvPr>
              <p:cNvSpPr txBox="1"/>
              <p:nvPr/>
            </p:nvSpPr>
            <p:spPr>
              <a:xfrm>
                <a:off x="2384347" y="2338504"/>
                <a:ext cx="555418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  <m:m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CAE5BB-988A-48E5-9774-369A5210B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347" y="2338504"/>
                <a:ext cx="555418" cy="12289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EB20641-C467-4489-9A64-03CE40EBFC90}"/>
              </a:ext>
            </a:extLst>
          </p:cNvPr>
          <p:cNvSpPr/>
          <p:nvPr/>
        </p:nvSpPr>
        <p:spPr>
          <a:xfrm>
            <a:off x="5259501" y="867100"/>
            <a:ext cx="64800" cy="5400659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1CECB14-6988-4CC9-A913-740F2DD6B41F}"/>
                  </a:ext>
                </a:extLst>
              </p:cNvPr>
              <p:cNvSpPr/>
              <p:nvPr/>
            </p:nvSpPr>
            <p:spPr>
              <a:xfrm>
                <a:off x="6435594" y="879266"/>
                <a:ext cx="4264584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Space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=3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1CECB14-6988-4CC9-A913-740F2DD6B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594" y="879266"/>
                <a:ext cx="4264584" cy="602654"/>
              </a:xfrm>
              <a:prstGeom prst="rect">
                <a:avLst/>
              </a:prstGeom>
              <a:blipFill>
                <a:blip r:embed="rId10"/>
                <a:stretch>
                  <a:fillRect l="-3004" t="-10101" r="-1574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3">
            <a:extLst>
              <a:ext uri="{FF2B5EF4-FFF2-40B4-BE49-F238E27FC236}">
                <a16:creationId xmlns:a16="http://schemas.microsoft.com/office/drawing/2014/main" id="{F9CDA577-0D17-4CB9-A6E4-0046A545EC34}"/>
              </a:ext>
            </a:extLst>
          </p:cNvPr>
          <p:cNvSpPr/>
          <p:nvPr/>
        </p:nvSpPr>
        <p:spPr>
          <a:xfrm flipV="1">
            <a:off x="5855412" y="914299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7DC224-0B14-447F-A533-F939EEABF44F}"/>
                  </a:ext>
                </a:extLst>
              </p:cNvPr>
              <p:cNvSpPr txBox="1"/>
              <p:nvPr/>
            </p:nvSpPr>
            <p:spPr>
              <a:xfrm>
                <a:off x="6605072" y="1695627"/>
                <a:ext cx="13689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7DC224-0B14-447F-A533-F939EEABF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072" y="1695627"/>
                <a:ext cx="136893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5927FF-2DD3-411A-94D7-CB77B64BDE40}"/>
                  </a:ext>
                </a:extLst>
              </p:cNvPr>
              <p:cNvSpPr txBox="1"/>
              <p:nvPr/>
            </p:nvSpPr>
            <p:spPr>
              <a:xfrm>
                <a:off x="7856063" y="1346065"/>
                <a:ext cx="2844115" cy="1266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5927FF-2DD3-411A-94D7-CB77B64BD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63" y="1346065"/>
                <a:ext cx="2844115" cy="12661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FAC660-24C4-4C07-9002-65C3096876F4}"/>
                  </a:ext>
                </a:extLst>
              </p:cNvPr>
              <p:cNvSpPr/>
              <p:nvPr/>
            </p:nvSpPr>
            <p:spPr>
              <a:xfrm>
                <a:off x="6435594" y="2581725"/>
                <a:ext cx="4264584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Space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FAC660-24C4-4C07-9002-65C309687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594" y="2581725"/>
                <a:ext cx="4264584" cy="602654"/>
              </a:xfrm>
              <a:prstGeom prst="rect">
                <a:avLst/>
              </a:prstGeom>
              <a:blipFill>
                <a:blip r:embed="rId13"/>
                <a:stretch>
                  <a:fillRect l="-3004" t="-11224" r="-1574" b="-15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3">
            <a:extLst>
              <a:ext uri="{FF2B5EF4-FFF2-40B4-BE49-F238E27FC236}">
                <a16:creationId xmlns:a16="http://schemas.microsoft.com/office/drawing/2014/main" id="{90DFE3A2-64FA-43CA-83A9-62FF7EFB93F5}"/>
              </a:ext>
            </a:extLst>
          </p:cNvPr>
          <p:cNvSpPr/>
          <p:nvPr/>
        </p:nvSpPr>
        <p:spPr>
          <a:xfrm flipV="1">
            <a:off x="5855412" y="2616758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3BEC46-F8B4-4BD3-B63D-3F8839DB5119}"/>
                  </a:ext>
                </a:extLst>
              </p:cNvPr>
              <p:cNvSpPr txBox="1"/>
              <p:nvPr/>
            </p:nvSpPr>
            <p:spPr>
              <a:xfrm>
                <a:off x="6605072" y="3464258"/>
                <a:ext cx="13689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3BEC46-F8B4-4BD3-B63D-3F8839DB5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072" y="3464258"/>
                <a:ext cx="136893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D7C7E31-8C6F-4029-A158-70597A39F9D2}"/>
                  </a:ext>
                </a:extLst>
              </p:cNvPr>
              <p:cNvSpPr/>
              <p:nvPr/>
            </p:nvSpPr>
            <p:spPr>
              <a:xfrm>
                <a:off x="6435594" y="4319217"/>
                <a:ext cx="4264584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Space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=5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D7C7E31-8C6F-4029-A158-70597A39F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594" y="4319217"/>
                <a:ext cx="4264584" cy="602654"/>
              </a:xfrm>
              <a:prstGeom prst="rect">
                <a:avLst/>
              </a:prstGeom>
              <a:blipFill>
                <a:blip r:embed="rId15"/>
                <a:stretch>
                  <a:fillRect l="-3004" t="-11224" r="-1574" b="-15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3">
            <a:extLst>
              <a:ext uri="{FF2B5EF4-FFF2-40B4-BE49-F238E27FC236}">
                <a16:creationId xmlns:a16="http://schemas.microsoft.com/office/drawing/2014/main" id="{75D0943F-3A8F-4663-BC85-0E856EEF9BAD}"/>
              </a:ext>
            </a:extLst>
          </p:cNvPr>
          <p:cNvSpPr/>
          <p:nvPr/>
        </p:nvSpPr>
        <p:spPr>
          <a:xfrm flipV="1">
            <a:off x="5855412" y="4354250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671E655-6775-4A34-8569-1049347A4CBE}"/>
                  </a:ext>
                </a:extLst>
              </p:cNvPr>
              <p:cNvSpPr txBox="1"/>
              <p:nvPr/>
            </p:nvSpPr>
            <p:spPr>
              <a:xfrm>
                <a:off x="6601691" y="5192445"/>
                <a:ext cx="13689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671E655-6775-4A34-8569-1049347A4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91" y="5192445"/>
                <a:ext cx="136893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F1F76B-B236-49B5-B5C6-CF7FADCCF384}"/>
                  </a:ext>
                </a:extLst>
              </p:cNvPr>
              <p:cNvSpPr txBox="1"/>
              <p:nvPr/>
            </p:nvSpPr>
            <p:spPr>
              <a:xfrm>
                <a:off x="7856063" y="3053101"/>
                <a:ext cx="3158301" cy="1266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F1F76B-B236-49B5-B5C6-CF7FADCCF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63" y="3053101"/>
                <a:ext cx="3158301" cy="12661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EB8287B-57E8-4260-B89C-C1F2AC04FE8C}"/>
                  </a:ext>
                </a:extLst>
              </p:cNvPr>
              <p:cNvSpPr txBox="1"/>
              <p:nvPr/>
            </p:nvSpPr>
            <p:spPr>
              <a:xfrm>
                <a:off x="7768514" y="4820997"/>
                <a:ext cx="3158301" cy="1266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EB8287B-57E8-4260-B89C-C1F2AC04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14" y="4820997"/>
                <a:ext cx="3158301" cy="126611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0.00247 0.291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16" grpId="1"/>
      <p:bldP spid="15" grpId="0"/>
      <p:bldP spid="17" grpId="0" animBg="1"/>
      <p:bldP spid="18" grpId="0"/>
      <p:bldP spid="19" grpId="0" animBg="1"/>
      <p:bldP spid="20" grpId="0"/>
      <p:bldP spid="21" grpId="0"/>
      <p:bldP spid="24" grpId="0"/>
      <p:bldP spid="25" grpId="0" animBg="1"/>
      <p:bldP spid="26" grpId="0"/>
      <p:bldP spid="28" grpId="0"/>
      <p:bldP spid="29" grpId="0" animBg="1"/>
      <p:bldP spid="30" grpId="0"/>
      <p:bldP spid="32" grpId="0"/>
      <p:bldP spid="3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2375405-8A52-4FBE-8E9E-477833DE28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Example:5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2375405-8A52-4FBE-8E9E-477833DE2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E7B7E6-C6E2-4604-84E7-9C7304034103}"/>
              </a:ext>
            </a:extLst>
          </p:cNvPr>
          <p:cNvSpPr/>
          <p:nvPr/>
        </p:nvSpPr>
        <p:spPr>
          <a:xfrm>
            <a:off x="185166" y="2416424"/>
            <a:ext cx="170682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80EBFB-DCBD-46E0-ACCA-A21F0C9E1633}"/>
                  </a:ext>
                </a:extLst>
              </p:cNvPr>
              <p:cNvSpPr/>
              <p:nvPr/>
            </p:nvSpPr>
            <p:spPr>
              <a:xfrm>
                <a:off x="1956380" y="719413"/>
                <a:ext cx="10050455" cy="7213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then find the eigen values, eigen vectors for each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80EBFB-DCBD-46E0-ACCA-A21F0C9E1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380" y="719413"/>
                <a:ext cx="10050455" cy="721359"/>
              </a:xfrm>
              <a:prstGeom prst="rect">
                <a:avLst/>
              </a:prstGeom>
              <a:blipFill>
                <a:blip r:embed="rId3"/>
                <a:stretch>
                  <a:fillRect l="-1273" b="-161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AD004E-30D1-41D5-B5A9-AE1117A1CB71}"/>
                  </a:ext>
                </a:extLst>
              </p:cNvPr>
              <p:cNvSpPr/>
              <p:nvPr/>
            </p:nvSpPr>
            <p:spPr>
              <a:xfrm>
                <a:off x="1891985" y="2465268"/>
                <a:ext cx="671110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AD004E-30D1-41D5-B5A9-AE1117A1C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985" y="2465268"/>
                <a:ext cx="6711102" cy="468000"/>
              </a:xfrm>
              <a:prstGeom prst="rect">
                <a:avLst/>
              </a:prstGeom>
              <a:blipFill>
                <a:blip r:embed="rId4"/>
                <a:stretch>
                  <a:fillRect l="-1817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E71DB8-7C53-46BC-9B66-8B497936343F}"/>
                  </a:ext>
                </a:extLst>
              </p:cNvPr>
              <p:cNvSpPr txBox="1"/>
              <p:nvPr/>
            </p:nvSpPr>
            <p:spPr>
              <a:xfrm>
                <a:off x="1877266" y="3879524"/>
                <a:ext cx="59217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Put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equation</a:t>
                </a:r>
                <a:r>
                  <a:rPr lang="en-IN" sz="2800" dirty="0">
                    <a:solidFill>
                      <a:srgbClr val="002060"/>
                    </a:solidFill>
                    <a:sym typeface="Wingdings" panose="05000000000000000000" pitchFamily="2" charset="2"/>
                  </a:rPr>
                  <a:t>:</a:t>
                </a:r>
                <a14:m>
                  <m:oMath xmlns:m="http://schemas.openxmlformats.org/officeDocument/2006/math"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(1)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E71DB8-7C53-46BC-9B66-8B4979363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266" y="3879524"/>
                <a:ext cx="5921744" cy="523220"/>
              </a:xfrm>
              <a:prstGeom prst="rect">
                <a:avLst/>
              </a:prstGeom>
              <a:blipFill>
                <a:blip r:embed="rId5"/>
                <a:stretch>
                  <a:fillRect l="-2163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88090B-026E-4D78-AEF4-5CEA6C14752D}"/>
                  </a:ext>
                </a:extLst>
              </p:cNvPr>
              <p:cNvSpPr txBox="1"/>
              <p:nvPr/>
            </p:nvSpPr>
            <p:spPr>
              <a:xfrm>
                <a:off x="1279440" y="4374148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88090B-026E-4D78-AEF4-5CEA6C147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440" y="4374148"/>
                <a:ext cx="66932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608E4B-D64E-4812-B6FF-190023C4CA22}"/>
                  </a:ext>
                </a:extLst>
              </p:cNvPr>
              <p:cNvSpPr txBox="1"/>
              <p:nvPr/>
            </p:nvSpPr>
            <p:spPr>
              <a:xfrm>
                <a:off x="1279440" y="4971657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608E4B-D64E-4812-B6FF-190023C4C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440" y="4971657"/>
                <a:ext cx="66932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41343F3-0716-42CF-A276-E90DB71D1DC2}"/>
                  </a:ext>
                </a:extLst>
              </p:cNvPr>
              <p:cNvSpPr/>
              <p:nvPr/>
            </p:nvSpPr>
            <p:spPr>
              <a:xfrm>
                <a:off x="1638949" y="4374148"/>
                <a:ext cx="345025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FF0000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41343F3-0716-42CF-A276-E90DB71D1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949" y="4374148"/>
                <a:ext cx="345025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CAFAC3-C4E9-4B30-8619-132DFE7A20A2}"/>
                  </a:ext>
                </a:extLst>
              </p:cNvPr>
              <p:cNvSpPr txBox="1"/>
              <p:nvPr/>
            </p:nvSpPr>
            <p:spPr>
              <a:xfrm>
                <a:off x="4983962" y="3403994"/>
                <a:ext cx="807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CAFAC3-C4E9-4B30-8619-132DFE7A2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62" y="3403994"/>
                <a:ext cx="80740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A6512B-957C-4B49-93B2-F58A3CE60E3A}"/>
                  </a:ext>
                </a:extLst>
              </p:cNvPr>
              <p:cNvSpPr txBox="1"/>
              <p:nvPr/>
            </p:nvSpPr>
            <p:spPr>
              <a:xfrm>
                <a:off x="5614244" y="3411524"/>
                <a:ext cx="22952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A6512B-957C-4B49-93B2-F58A3CE60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244" y="3411524"/>
                <a:ext cx="229528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C299DD-88E5-4D6C-BC7A-0D37A85E7D29}"/>
                  </a:ext>
                </a:extLst>
              </p:cNvPr>
              <p:cNvSpPr txBox="1"/>
              <p:nvPr/>
            </p:nvSpPr>
            <p:spPr>
              <a:xfrm>
                <a:off x="7721735" y="3406748"/>
                <a:ext cx="10329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C299DD-88E5-4D6C-BC7A-0D37A85E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735" y="3406748"/>
                <a:ext cx="103291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3">
            <a:extLst>
              <a:ext uri="{FF2B5EF4-FFF2-40B4-BE49-F238E27FC236}">
                <a16:creationId xmlns:a16="http://schemas.microsoft.com/office/drawing/2014/main" id="{3E805B2B-5FFD-4BC6-96A2-6A7ABA6C4568}"/>
              </a:ext>
            </a:extLst>
          </p:cNvPr>
          <p:cNvSpPr/>
          <p:nvPr/>
        </p:nvSpPr>
        <p:spPr>
          <a:xfrm flipV="1">
            <a:off x="1265792" y="3921973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23680E-DA75-4C94-98A0-B0C4CE9A287E}"/>
                  </a:ext>
                </a:extLst>
              </p:cNvPr>
              <p:cNvSpPr/>
              <p:nvPr/>
            </p:nvSpPr>
            <p:spPr>
              <a:xfrm>
                <a:off x="1638949" y="4971657"/>
                <a:ext cx="218804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FF0000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23680E-DA75-4C94-98A0-B0C4CE9A2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949" y="4971657"/>
                <a:ext cx="218804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493D28-526B-4A8A-A841-758CF54ECC51}"/>
                  </a:ext>
                </a:extLst>
              </p:cNvPr>
              <p:cNvSpPr txBox="1"/>
              <p:nvPr/>
            </p:nvSpPr>
            <p:spPr>
              <a:xfrm>
                <a:off x="1279440" y="553918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493D28-526B-4A8A-A841-758CF54EC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440" y="5539186"/>
                <a:ext cx="66932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65CD90-8E94-437B-8136-9A6A22DE68AC}"/>
                  </a:ext>
                </a:extLst>
              </p:cNvPr>
              <p:cNvSpPr/>
              <p:nvPr/>
            </p:nvSpPr>
            <p:spPr>
              <a:xfrm>
                <a:off x="1638950" y="5539186"/>
                <a:ext cx="145375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FF0000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65CD90-8E94-437B-8136-9A6A22DE6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950" y="5539186"/>
                <a:ext cx="145375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932735-2987-4408-BCB5-3E624791C1E7}"/>
                  </a:ext>
                </a:extLst>
              </p:cNvPr>
              <p:cNvSpPr txBox="1"/>
              <p:nvPr/>
            </p:nvSpPr>
            <p:spPr>
              <a:xfrm>
                <a:off x="1285270" y="6051095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932735-2987-4408-BCB5-3E624791C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270" y="6051095"/>
                <a:ext cx="66932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FA92BB-CA97-4CB4-B71D-65B20EAF4B7A}"/>
                  </a:ext>
                </a:extLst>
              </p:cNvPr>
              <p:cNvSpPr/>
              <p:nvPr/>
            </p:nvSpPr>
            <p:spPr>
              <a:xfrm>
                <a:off x="1807192" y="6051095"/>
                <a:ext cx="145375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=±1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FA92BB-CA97-4CB4-B71D-65B20EAF4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192" y="6051095"/>
                <a:ext cx="145375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B16230-97C6-4719-ACF1-119D6367051B}"/>
                  </a:ext>
                </a:extLst>
              </p:cNvPr>
              <p:cNvSpPr txBox="1"/>
              <p:nvPr/>
            </p:nvSpPr>
            <p:spPr>
              <a:xfrm>
                <a:off x="1787354" y="2951819"/>
                <a:ext cx="32197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B16230-97C6-4719-ACF1-119D63670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354" y="2951819"/>
                <a:ext cx="3219718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168FB3F-B791-41B3-B8B7-EF73B0683405}"/>
                  </a:ext>
                </a:extLst>
              </p:cNvPr>
              <p:cNvSpPr/>
              <p:nvPr/>
            </p:nvSpPr>
            <p:spPr>
              <a:xfrm>
                <a:off x="1891985" y="3409235"/>
                <a:ext cx="33972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where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trace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168FB3F-B791-41B3-B8B7-EF73B0683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985" y="3409235"/>
                <a:ext cx="3397214" cy="468000"/>
              </a:xfrm>
              <a:prstGeom prst="rect">
                <a:avLst/>
              </a:prstGeom>
              <a:blipFill>
                <a:blip r:embed="rId18"/>
                <a:stretch>
                  <a:fillRect l="-3584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01FB36-6C83-4612-926C-29F2D42F57AF}"/>
              </a:ext>
            </a:extLst>
          </p:cNvPr>
          <p:cNvCxnSpPr>
            <a:cxnSpLocks/>
          </p:cNvCxnSpPr>
          <p:nvPr/>
        </p:nvCxnSpPr>
        <p:spPr>
          <a:xfrm flipV="1">
            <a:off x="4857188" y="3214346"/>
            <a:ext cx="9360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CFDD0F-3007-4D3D-AF38-9B215598126E}"/>
                  </a:ext>
                </a:extLst>
              </p:cNvPr>
              <p:cNvSpPr/>
              <p:nvPr/>
            </p:nvSpPr>
            <p:spPr>
              <a:xfrm>
                <a:off x="5728793" y="2956764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CFDD0F-3007-4D3D-AF38-9B2155981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793" y="2956764"/>
                <a:ext cx="821354" cy="468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207D6-C1DE-8775-F980-846D590551F4}"/>
                  </a:ext>
                </a:extLst>
              </p:cNvPr>
              <p:cNvSpPr txBox="1"/>
              <p:nvPr/>
            </p:nvSpPr>
            <p:spPr>
              <a:xfrm>
                <a:off x="1923367" y="1497477"/>
                <a:ext cx="98509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corresponding to eigen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Also, write the eigen space </a:t>
                </a:r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207D6-C1DE-8775-F980-846D5905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67" y="1497477"/>
                <a:ext cx="9850989" cy="523220"/>
              </a:xfrm>
              <a:prstGeom prst="rect">
                <a:avLst/>
              </a:prstGeom>
              <a:blipFill>
                <a:blip r:embed="rId20"/>
                <a:stretch>
                  <a:fillRect l="-1300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B7F283E-CFC9-4517-1E81-CC0086BF59F3}"/>
              </a:ext>
            </a:extLst>
          </p:cNvPr>
          <p:cNvSpPr txBox="1"/>
          <p:nvPr/>
        </p:nvSpPr>
        <p:spPr>
          <a:xfrm>
            <a:off x="1943146" y="1939876"/>
            <a:ext cx="9676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for each eigen values. </a:t>
            </a:r>
            <a:endParaRPr lang="en-IN" sz="28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9FFAF6C-B75B-4442-ACB3-B74E1FB9DA3F}"/>
              </a:ext>
            </a:extLst>
          </p:cNvPr>
          <p:cNvSpPr/>
          <p:nvPr/>
        </p:nvSpPr>
        <p:spPr>
          <a:xfrm>
            <a:off x="185165" y="913768"/>
            <a:ext cx="1771857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Example-5</a:t>
            </a:r>
          </a:p>
        </p:txBody>
      </p:sp>
    </p:spTree>
    <p:extLst>
      <p:ext uri="{BB962C8B-B14F-4D97-AF65-F5344CB8AC3E}">
        <p14:creationId xmlns:p14="http://schemas.microsoft.com/office/powerpoint/2010/main" val="324009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DBB56E8-F827-4017-9D30-E4521A80271A}"/>
              </a:ext>
            </a:extLst>
          </p:cNvPr>
          <p:cNvGrpSpPr/>
          <p:nvPr/>
        </p:nvGrpSpPr>
        <p:grpSpPr>
          <a:xfrm>
            <a:off x="3493559" y="4684295"/>
            <a:ext cx="3005112" cy="2104851"/>
            <a:chOff x="3493559" y="4684295"/>
            <a:chExt cx="3005112" cy="21048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BE77D46-458A-4B1F-BC96-52B6F12959E0}"/>
                    </a:ext>
                  </a:extLst>
                </p:cNvPr>
                <p:cNvSpPr/>
                <p:nvPr/>
              </p:nvSpPr>
              <p:spPr>
                <a:xfrm>
                  <a:off x="3516584" y="4684295"/>
                  <a:ext cx="2982087" cy="210485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BE77D46-458A-4B1F-BC96-52B6F12959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584" y="4684295"/>
                  <a:ext cx="2982087" cy="210485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DCA377-50A1-4789-8EF1-B6902E7223F2}"/>
                </a:ext>
              </a:extLst>
            </p:cNvPr>
            <p:cNvCxnSpPr/>
            <p:nvPr/>
          </p:nvCxnSpPr>
          <p:spPr>
            <a:xfrm>
              <a:off x="5302829" y="5266443"/>
              <a:ext cx="0" cy="1008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E10192A-5055-490D-B9E5-0312BFAE3BF3}"/>
                    </a:ext>
                  </a:extLst>
                </p:cNvPr>
                <p:cNvSpPr/>
                <p:nvPr/>
              </p:nvSpPr>
              <p:spPr>
                <a:xfrm>
                  <a:off x="3493559" y="5580092"/>
                  <a:ext cx="625995" cy="37669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E10192A-5055-490D-B9E5-0312BFAE3B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3559" y="5580092"/>
                  <a:ext cx="625995" cy="376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4E5FDA4-7DDB-4603-9C36-8EA6BB403BD3}"/>
                    </a:ext>
                  </a:extLst>
                </p:cNvPr>
                <p:cNvSpPr/>
                <p:nvPr/>
              </p:nvSpPr>
              <p:spPr>
                <a:xfrm>
                  <a:off x="4084318" y="5243708"/>
                  <a:ext cx="11697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4E5FDA4-7DDB-4603-9C36-8EA6BB403B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318" y="5243708"/>
                  <a:ext cx="1169744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261660B-D541-42F2-B5E3-A5E3DC7A32ED}"/>
                    </a:ext>
                  </a:extLst>
                </p:cNvPr>
                <p:cNvSpPr/>
                <p:nvPr/>
              </p:nvSpPr>
              <p:spPr>
                <a:xfrm>
                  <a:off x="5407214" y="5268030"/>
                  <a:ext cx="378197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261660B-D541-42F2-B5E3-A5E3DC7A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7214" y="5268030"/>
                  <a:ext cx="378197" cy="468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Example:5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/>
              <p:nvPr/>
            </p:nvSpPr>
            <p:spPr>
              <a:xfrm>
                <a:off x="865643" y="782818"/>
                <a:ext cx="703144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 eigen vector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λI</m:t>
                        </m:r>
                      </m:e>
                    </m:d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3" y="782818"/>
                <a:ext cx="7031447" cy="468000"/>
              </a:xfrm>
              <a:prstGeom prst="rect">
                <a:avLst/>
              </a:prstGeom>
              <a:blipFill>
                <a:blip r:embed="rId7"/>
                <a:stretch>
                  <a:fillRect l="-1735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D478E631-FA7E-47C4-8F92-F9A36556AE94}"/>
              </a:ext>
            </a:extLst>
          </p:cNvPr>
          <p:cNvSpPr/>
          <p:nvPr/>
        </p:nvSpPr>
        <p:spPr>
          <a:xfrm>
            <a:off x="238045" y="86792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/>
              <p:nvPr/>
            </p:nvSpPr>
            <p:spPr>
              <a:xfrm>
                <a:off x="9797996" y="2973542"/>
                <a:ext cx="2315165" cy="8867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996" y="2973542"/>
                <a:ext cx="2315165" cy="8867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/>
              <p:nvPr/>
            </p:nvSpPr>
            <p:spPr>
              <a:xfrm>
                <a:off x="5329265" y="1313963"/>
                <a:ext cx="240983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65" y="1313963"/>
                <a:ext cx="2409836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/>
              <p:nvPr/>
            </p:nvSpPr>
            <p:spPr>
              <a:xfrm>
                <a:off x="4856443" y="1313807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443" y="1313807"/>
                <a:ext cx="66932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/>
              <p:nvPr/>
            </p:nvSpPr>
            <p:spPr>
              <a:xfrm>
                <a:off x="697425" y="2076195"/>
                <a:ext cx="3895146" cy="602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25" y="2076195"/>
                <a:ext cx="3895146" cy="6027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/>
              <p:nvPr/>
            </p:nvSpPr>
            <p:spPr>
              <a:xfrm>
                <a:off x="758902" y="2906991"/>
                <a:ext cx="1678337" cy="9047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02" y="2906991"/>
                <a:ext cx="1678337" cy="9047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/>
              <p:nvPr/>
            </p:nvSpPr>
            <p:spPr>
              <a:xfrm>
                <a:off x="1731170" y="2905907"/>
                <a:ext cx="3125273" cy="886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170" y="2905907"/>
                <a:ext cx="3125273" cy="8867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/>
              <p:nvPr/>
            </p:nvSpPr>
            <p:spPr>
              <a:xfrm>
                <a:off x="3937004" y="1894648"/>
                <a:ext cx="4066688" cy="972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I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  <m:d>
                                  <m:dPr>
                                    <m:ctrlPr>
                                      <a:rPr lang="en-I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04" y="1894648"/>
                <a:ext cx="4066688" cy="9728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/>
              <p:nvPr/>
            </p:nvSpPr>
            <p:spPr>
              <a:xfrm>
                <a:off x="794407" y="4118674"/>
                <a:ext cx="31326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Consider,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07" y="4118674"/>
                <a:ext cx="3132665" cy="468000"/>
              </a:xfrm>
              <a:prstGeom prst="rect">
                <a:avLst/>
              </a:prstGeom>
              <a:blipFill>
                <a:blip r:embed="rId15"/>
                <a:stretch>
                  <a:fillRect l="-3891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3">
            <a:extLst>
              <a:ext uri="{FF2B5EF4-FFF2-40B4-BE49-F238E27FC236}">
                <a16:creationId xmlns:a16="http://schemas.microsoft.com/office/drawing/2014/main" id="{993CD58B-969A-44DB-BB9E-723378D249EE}"/>
              </a:ext>
            </a:extLst>
          </p:cNvPr>
          <p:cNvSpPr/>
          <p:nvPr/>
        </p:nvSpPr>
        <p:spPr>
          <a:xfrm>
            <a:off x="238045" y="4203018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/>
              <p:nvPr/>
            </p:nvSpPr>
            <p:spPr>
              <a:xfrm>
                <a:off x="3377149" y="3305846"/>
                <a:ext cx="2982087" cy="21048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149" y="3305846"/>
                <a:ext cx="2982087" cy="21048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FE84B2-C1AB-4C0F-878D-C54137539DD3}"/>
              </a:ext>
            </a:extLst>
          </p:cNvPr>
          <p:cNvCxnSpPr/>
          <p:nvPr/>
        </p:nvCxnSpPr>
        <p:spPr>
          <a:xfrm>
            <a:off x="5191104" y="3874139"/>
            <a:ext cx="0" cy="100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7B9C9F-44A4-4E15-8C66-50EF7C30ACEC}"/>
              </a:ext>
            </a:extLst>
          </p:cNvPr>
          <p:cNvGrpSpPr/>
          <p:nvPr/>
        </p:nvGrpSpPr>
        <p:grpSpPr>
          <a:xfrm>
            <a:off x="3778225" y="2862510"/>
            <a:ext cx="378394" cy="993695"/>
            <a:chOff x="3668692" y="4828737"/>
            <a:chExt cx="717486" cy="993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/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/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3CCBD8-8D8A-43FA-8A30-0054801B2470}"/>
              </a:ext>
            </a:extLst>
          </p:cNvPr>
          <p:cNvGrpSpPr/>
          <p:nvPr/>
        </p:nvGrpSpPr>
        <p:grpSpPr>
          <a:xfrm>
            <a:off x="8220715" y="1894648"/>
            <a:ext cx="1169744" cy="1058634"/>
            <a:chOff x="4249735" y="4860087"/>
            <a:chExt cx="1169744" cy="1058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/>
                <p:nvPr/>
              </p:nvSpPr>
              <p:spPr>
                <a:xfrm>
                  <a:off x="4249735" y="4860087"/>
                  <a:ext cx="11697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60087"/>
                  <a:ext cx="1169744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C921FC8-DDD1-45F4-BAF6-A75A53142244}"/>
                    </a:ext>
                  </a:extLst>
                </p:cNvPr>
                <p:cNvSpPr/>
                <p:nvPr/>
              </p:nvSpPr>
              <p:spPr>
                <a:xfrm>
                  <a:off x="4249735" y="5395501"/>
                  <a:ext cx="116974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C921FC8-DDD1-45F4-BAF6-A75A53142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5395501"/>
                  <a:ext cx="1169743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F749520-3878-4B8F-9561-35FE8C7BD2A2}"/>
                  </a:ext>
                </a:extLst>
              </p:cNvPr>
              <p:cNvSpPr/>
              <p:nvPr/>
            </p:nvSpPr>
            <p:spPr>
              <a:xfrm>
                <a:off x="7705750" y="1932040"/>
                <a:ext cx="1801092" cy="8867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F749520-3878-4B8F-9561-35FE8C7BD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750" y="1932040"/>
                <a:ext cx="1801092" cy="88674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B5B85A0-FD4F-4257-A592-A3C3326B7F11}"/>
              </a:ext>
            </a:extLst>
          </p:cNvPr>
          <p:cNvGrpSpPr/>
          <p:nvPr/>
        </p:nvGrpSpPr>
        <p:grpSpPr>
          <a:xfrm>
            <a:off x="4084318" y="5779122"/>
            <a:ext cx="1700896" cy="523220"/>
            <a:chOff x="4084318" y="5779122"/>
            <a:chExt cx="1700896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4E4B306-FAE3-4556-8998-F5ECB2CCF79B}"/>
                    </a:ext>
                  </a:extLst>
                </p:cNvPr>
                <p:cNvSpPr/>
                <p:nvPr/>
              </p:nvSpPr>
              <p:spPr>
                <a:xfrm>
                  <a:off x="4084318" y="5779122"/>
                  <a:ext cx="116974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4E4B306-FAE3-4556-8998-F5ECB2CCF7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318" y="5779122"/>
                  <a:ext cx="1169743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92D8C408-5869-43D2-9B12-C4DEE8516798}"/>
                    </a:ext>
                  </a:extLst>
                </p:cNvPr>
                <p:cNvSpPr/>
                <p:nvPr/>
              </p:nvSpPr>
              <p:spPr>
                <a:xfrm>
                  <a:off x="5407017" y="5793725"/>
                  <a:ext cx="378197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92D8C408-5869-43D2-9B12-C4DEE85167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7017" y="5793725"/>
                  <a:ext cx="378197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E2FE6DA-FB95-41DF-997F-87D6EBD42854}"/>
              </a:ext>
            </a:extLst>
          </p:cNvPr>
          <p:cNvGrpSpPr/>
          <p:nvPr/>
        </p:nvGrpSpPr>
        <p:grpSpPr>
          <a:xfrm>
            <a:off x="388932" y="5505596"/>
            <a:ext cx="3088226" cy="648850"/>
            <a:chOff x="19068" y="1478122"/>
            <a:chExt cx="3088226" cy="648850"/>
          </a:xfrm>
        </p:grpSpPr>
        <p:sp>
          <p:nvSpPr>
            <p:cNvPr id="39" name="Content Placeholder 4">
              <a:extLst>
                <a:ext uri="{FF2B5EF4-FFF2-40B4-BE49-F238E27FC236}">
                  <a16:creationId xmlns:a16="http://schemas.microsoft.com/office/drawing/2014/main" id="{5ED8A7BB-0D07-4991-BD55-1CC081C435D5}"/>
                </a:ext>
              </a:extLst>
            </p:cNvPr>
            <p:cNvSpPr txBox="1">
              <a:spLocks/>
            </p:cNvSpPr>
            <p:nvPr/>
          </p:nvSpPr>
          <p:spPr>
            <a:xfrm>
              <a:off x="19068" y="1478122"/>
              <a:ext cx="1801393" cy="6488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rgbClr val="002060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ontent Placeholder 4">
                  <a:extLst>
                    <a:ext uri="{FF2B5EF4-FFF2-40B4-BE49-F238E27FC236}">
                      <a16:creationId xmlns:a16="http://schemas.microsoft.com/office/drawing/2014/main" id="{328C8150-20C4-4569-B530-4CB1B983954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64206" y="1515734"/>
                  <a:ext cx="1643088" cy="57362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  <m:d>
                          <m:d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Content Placeholder 4">
                  <a:extLst>
                    <a:ext uri="{FF2B5EF4-FFF2-40B4-BE49-F238E27FC236}">
                      <a16:creationId xmlns:a16="http://schemas.microsoft.com/office/drawing/2014/main" id="{328C8150-20C4-4569-B530-4CB1B98395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4206" y="1515734"/>
                  <a:ext cx="1643088" cy="573626"/>
                </a:xfrm>
                <a:prstGeom prst="rect">
                  <a:avLst/>
                </a:prstGeom>
                <a:blipFill>
                  <a:blip r:embed="rId25"/>
                  <a:stretch>
                    <a:fillRect l="-1115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3904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1898 L -0.34961 0.2879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87" y="1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995 L 0.12552 0.1474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6" grpId="1"/>
      <p:bldP spid="7" grpId="0"/>
      <p:bldP spid="8" grpId="0"/>
      <p:bldP spid="9" grpId="0"/>
      <p:bldP spid="10" grpId="0"/>
      <p:bldP spid="11" grpId="0"/>
      <p:bldP spid="12" grpId="0"/>
      <p:bldP spid="24" grpId="0"/>
      <p:bldP spid="25" grpId="0" animBg="1"/>
      <p:bldP spid="27" grpId="0"/>
      <p:bldP spid="2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A3FBF6-4C70-46DB-AEAA-48C62E1C43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12192000" cy="711200"/>
              </a:xfrm>
            </p:spPr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Example:5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A3FBF6-4C70-46DB-AEAA-48C62E1C43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12192000" cy="711200"/>
              </a:xfrm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BFB9BD-F084-480E-AB9A-391E8071373E}"/>
              </a:ext>
            </a:extLst>
          </p:cNvPr>
          <p:cNvGrpSpPr/>
          <p:nvPr/>
        </p:nvGrpSpPr>
        <p:grpSpPr>
          <a:xfrm>
            <a:off x="3479710" y="697346"/>
            <a:ext cx="3005112" cy="2104851"/>
            <a:chOff x="3493559" y="4684295"/>
            <a:chExt cx="3005112" cy="21048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6FCD7CB-0596-408C-961F-B15CA938C838}"/>
                    </a:ext>
                  </a:extLst>
                </p:cNvPr>
                <p:cNvSpPr/>
                <p:nvPr/>
              </p:nvSpPr>
              <p:spPr>
                <a:xfrm>
                  <a:off x="3516584" y="4684295"/>
                  <a:ext cx="2982087" cy="210485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6FCD7CB-0596-408C-961F-B15CA938C8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584" y="4684295"/>
                  <a:ext cx="2982087" cy="21048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F58C6D4-870D-4FF8-8F68-8F1B29B51678}"/>
                </a:ext>
              </a:extLst>
            </p:cNvPr>
            <p:cNvCxnSpPr/>
            <p:nvPr/>
          </p:nvCxnSpPr>
          <p:spPr>
            <a:xfrm>
              <a:off x="5302829" y="5266443"/>
              <a:ext cx="0" cy="1008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62D3A2D-8C9D-4569-AB33-64C7717AC0A1}"/>
                    </a:ext>
                  </a:extLst>
                </p:cNvPr>
                <p:cNvSpPr/>
                <p:nvPr/>
              </p:nvSpPr>
              <p:spPr>
                <a:xfrm>
                  <a:off x="3493559" y="5580092"/>
                  <a:ext cx="625995" cy="37669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62D3A2D-8C9D-4569-AB33-64C7717AC0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3559" y="5580092"/>
                  <a:ext cx="625995" cy="376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9418423-6640-4A32-9CA8-7A85BB85043E}"/>
                    </a:ext>
                  </a:extLst>
                </p:cNvPr>
                <p:cNvSpPr/>
                <p:nvPr/>
              </p:nvSpPr>
              <p:spPr>
                <a:xfrm>
                  <a:off x="4084318" y="5243708"/>
                  <a:ext cx="11697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9418423-6640-4A32-9CA8-7A85BB8504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318" y="5243708"/>
                  <a:ext cx="1169744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3CF4B51-2EBD-4D8C-AB2F-2255EF1F6D4C}"/>
                    </a:ext>
                  </a:extLst>
                </p:cNvPr>
                <p:cNvSpPr/>
                <p:nvPr/>
              </p:nvSpPr>
              <p:spPr>
                <a:xfrm>
                  <a:off x="5407214" y="5268030"/>
                  <a:ext cx="378197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3CF4B51-2EBD-4D8C-AB2F-2255EF1F6D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7214" y="5268030"/>
                  <a:ext cx="378197" cy="468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1A7B4A-EEE0-40FC-8481-C184F1C5B46A}"/>
              </a:ext>
            </a:extLst>
          </p:cNvPr>
          <p:cNvGrpSpPr/>
          <p:nvPr/>
        </p:nvGrpSpPr>
        <p:grpSpPr>
          <a:xfrm>
            <a:off x="4070469" y="1792173"/>
            <a:ext cx="1700896" cy="523220"/>
            <a:chOff x="4084318" y="5779122"/>
            <a:chExt cx="1700896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44FBA4B-B5EF-4D8E-BA9C-A5213169F2B5}"/>
                    </a:ext>
                  </a:extLst>
                </p:cNvPr>
                <p:cNvSpPr/>
                <p:nvPr/>
              </p:nvSpPr>
              <p:spPr>
                <a:xfrm>
                  <a:off x="4084318" y="5779122"/>
                  <a:ext cx="116974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44FBA4B-B5EF-4D8E-BA9C-A5213169F2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318" y="5779122"/>
                  <a:ext cx="116974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F74AB94-D637-419A-9EB0-DF8DD86FEF71}"/>
                    </a:ext>
                  </a:extLst>
                </p:cNvPr>
                <p:cNvSpPr/>
                <p:nvPr/>
              </p:nvSpPr>
              <p:spPr>
                <a:xfrm>
                  <a:off x="5407017" y="5793725"/>
                  <a:ext cx="378197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F74AB94-D637-419A-9EB0-DF8DD86FEF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7017" y="5793725"/>
                  <a:ext cx="378197" cy="468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9058B7-9455-4799-B4C8-7BAE1C45F820}"/>
                  </a:ext>
                </a:extLst>
              </p:cNvPr>
              <p:cNvSpPr/>
              <p:nvPr/>
            </p:nvSpPr>
            <p:spPr>
              <a:xfrm>
                <a:off x="4070469" y="743626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9058B7-9455-4799-B4C8-7BAE1C45F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469" y="743626"/>
                <a:ext cx="484303" cy="4929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81E56E-5678-403F-8263-59C97DA20CBA}"/>
                  </a:ext>
                </a:extLst>
              </p:cNvPr>
              <p:cNvSpPr/>
              <p:nvPr/>
            </p:nvSpPr>
            <p:spPr>
              <a:xfrm>
                <a:off x="4755909" y="743626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81E56E-5678-403F-8263-59C97DA20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909" y="743626"/>
                <a:ext cx="484303" cy="4929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E7C6AB9-E2DD-41EE-B129-B381F29BBF36}"/>
                  </a:ext>
                </a:extLst>
              </p:cNvPr>
              <p:cNvSpPr/>
              <p:nvPr/>
            </p:nvSpPr>
            <p:spPr>
              <a:xfrm>
                <a:off x="1728069" y="2876315"/>
                <a:ext cx="175291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E7C6AB9-E2DD-41EE-B129-B381F29BBF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69" y="2876315"/>
                <a:ext cx="1752917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CF5778-5E94-476C-BC24-9970FB33B6BC}"/>
                  </a:ext>
                </a:extLst>
              </p:cNvPr>
              <p:cNvSpPr/>
              <p:nvPr/>
            </p:nvSpPr>
            <p:spPr>
              <a:xfrm>
                <a:off x="3079741" y="2880208"/>
                <a:ext cx="152852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CF5778-5E94-476C-BC24-9970FB33B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41" y="2880208"/>
                <a:ext cx="1528523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3">
            <a:extLst>
              <a:ext uri="{FF2B5EF4-FFF2-40B4-BE49-F238E27FC236}">
                <a16:creationId xmlns:a16="http://schemas.microsoft.com/office/drawing/2014/main" id="{7A485846-AB54-4AE6-BCEC-832E35BF5153}"/>
              </a:ext>
            </a:extLst>
          </p:cNvPr>
          <p:cNvSpPr/>
          <p:nvPr/>
        </p:nvSpPr>
        <p:spPr>
          <a:xfrm flipV="1">
            <a:off x="1175818" y="2962317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78BAAD-2210-4B68-AE65-B3535BE34480}"/>
              </a:ext>
            </a:extLst>
          </p:cNvPr>
          <p:cNvSpPr/>
          <p:nvPr/>
        </p:nvSpPr>
        <p:spPr>
          <a:xfrm>
            <a:off x="1679639" y="3433149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A64487-9F35-4D40-A6F3-64883D9423AB}"/>
                  </a:ext>
                </a:extLst>
              </p:cNvPr>
              <p:cNvSpPr txBox="1"/>
              <p:nvPr/>
            </p:nvSpPr>
            <p:spPr>
              <a:xfrm>
                <a:off x="1158771" y="456405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A64487-9F35-4D40-A6F3-64883D942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771" y="4564051"/>
                <a:ext cx="66932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6B39717-E914-4320-83A5-2DB3C5C62076}"/>
                  </a:ext>
                </a:extLst>
              </p:cNvPr>
              <p:cNvSpPr/>
              <p:nvPr/>
            </p:nvSpPr>
            <p:spPr>
              <a:xfrm>
                <a:off x="1658743" y="3997228"/>
                <a:ext cx="1877703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6B39717-E914-4320-83A5-2DB3C5C62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743" y="3997228"/>
                <a:ext cx="1877703" cy="54220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3">
            <a:extLst>
              <a:ext uri="{FF2B5EF4-FFF2-40B4-BE49-F238E27FC236}">
                <a16:creationId xmlns:a16="http://schemas.microsoft.com/office/drawing/2014/main" id="{44C1943D-6236-4378-A4C7-1AC6CD4C6817}"/>
              </a:ext>
            </a:extLst>
          </p:cNvPr>
          <p:cNvSpPr/>
          <p:nvPr/>
        </p:nvSpPr>
        <p:spPr>
          <a:xfrm flipV="1">
            <a:off x="1167346" y="408476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F9483AD-BE55-46B7-9EF9-BFFD683060AC}"/>
                  </a:ext>
                </a:extLst>
              </p:cNvPr>
              <p:cNvSpPr/>
              <p:nvPr/>
            </p:nvSpPr>
            <p:spPr>
              <a:xfrm>
                <a:off x="1752901" y="4552849"/>
                <a:ext cx="1326840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F9483AD-BE55-46B7-9EF9-BFFD68306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901" y="4552849"/>
                <a:ext cx="1326840" cy="54220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9EEE73-FEB2-4D4C-87BE-9A26204F9335}"/>
                  </a:ext>
                </a:extLst>
              </p:cNvPr>
              <p:cNvSpPr txBox="1"/>
              <p:nvPr/>
            </p:nvSpPr>
            <p:spPr>
              <a:xfrm>
                <a:off x="1175818" y="5130874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9EEE73-FEB2-4D4C-87BE-9A26204F9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18" y="5130874"/>
                <a:ext cx="66932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D11B7C-A5E0-48EF-8C4B-17C2283E6FF4}"/>
                  </a:ext>
                </a:extLst>
              </p:cNvPr>
              <p:cNvSpPr/>
              <p:nvPr/>
            </p:nvSpPr>
            <p:spPr>
              <a:xfrm>
                <a:off x="1729004" y="5119672"/>
                <a:ext cx="1326840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D11B7C-A5E0-48EF-8C4B-17C2283E6F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004" y="5119672"/>
                <a:ext cx="1326840" cy="5422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53361CD-B726-49DA-A8C1-F337B2EAA38D}"/>
              </a:ext>
            </a:extLst>
          </p:cNvPr>
          <p:cNvSpPr/>
          <p:nvPr/>
        </p:nvSpPr>
        <p:spPr>
          <a:xfrm>
            <a:off x="6286415" y="922672"/>
            <a:ext cx="64800" cy="5400659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D6EF29-AA57-4650-B8B0-2BA9B2719A4F}"/>
              </a:ext>
            </a:extLst>
          </p:cNvPr>
          <p:cNvSpPr/>
          <p:nvPr/>
        </p:nvSpPr>
        <p:spPr>
          <a:xfrm>
            <a:off x="7175726" y="922672"/>
            <a:ext cx="3409147" cy="6026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Thus, the eigen vector</a:t>
            </a:r>
          </a:p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 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1" name="Right Arrow 3">
            <a:extLst>
              <a:ext uri="{FF2B5EF4-FFF2-40B4-BE49-F238E27FC236}">
                <a16:creationId xmlns:a16="http://schemas.microsoft.com/office/drawing/2014/main" id="{FFA174AE-3A8E-4F04-A527-615E99322188}"/>
              </a:ext>
            </a:extLst>
          </p:cNvPr>
          <p:cNvSpPr/>
          <p:nvPr/>
        </p:nvSpPr>
        <p:spPr>
          <a:xfrm flipV="1">
            <a:off x="6595544" y="95770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28CAD16-16B3-471D-821D-68E49FB0A7CE}"/>
                  </a:ext>
                </a:extLst>
              </p:cNvPr>
              <p:cNvSpPr/>
              <p:nvPr/>
            </p:nvSpPr>
            <p:spPr>
              <a:xfrm>
                <a:off x="7009402" y="2370312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28CAD16-16B3-471D-821D-68E49FB0A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402" y="2370312"/>
                <a:ext cx="1678337" cy="129683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63D93ED-B38A-4F5D-95E5-49C5CB334E96}"/>
                  </a:ext>
                </a:extLst>
              </p:cNvPr>
              <p:cNvSpPr/>
              <p:nvPr/>
            </p:nvSpPr>
            <p:spPr>
              <a:xfrm>
                <a:off x="8487345" y="2375894"/>
                <a:ext cx="2484501" cy="9439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63D93ED-B38A-4F5D-95E5-49C5CB334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345" y="2375894"/>
                <a:ext cx="2484501" cy="9439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44C01C72-6536-41CD-AA30-E01A8F3FE445}"/>
              </a:ext>
            </a:extLst>
          </p:cNvPr>
          <p:cNvSpPr txBox="1"/>
          <p:nvPr/>
        </p:nvSpPr>
        <p:spPr>
          <a:xfrm>
            <a:off x="7171367" y="1350352"/>
            <a:ext cx="4810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corresponding </a:t>
            </a: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to the eigen value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9D3F3D4-51A6-40DA-B38C-D2FA01341F28}"/>
                  </a:ext>
                </a:extLst>
              </p:cNvPr>
              <p:cNvSpPr/>
              <p:nvPr/>
            </p:nvSpPr>
            <p:spPr>
              <a:xfrm>
                <a:off x="7194561" y="1802547"/>
                <a:ext cx="1617404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</a:rPr>
                        <m:t>is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9D3F3D4-51A6-40DA-B38C-D2FA01341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1" y="1802547"/>
                <a:ext cx="1617404" cy="54220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B3A437-517B-43BA-9453-0CD805AA12D8}"/>
                  </a:ext>
                </a:extLst>
              </p:cNvPr>
              <p:cNvSpPr/>
              <p:nvPr/>
            </p:nvSpPr>
            <p:spPr>
              <a:xfrm>
                <a:off x="8442505" y="3388570"/>
                <a:ext cx="2083711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;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B3A437-517B-43BA-9453-0CD805AA1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505" y="3388570"/>
                <a:ext cx="2083711" cy="129683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20D123-E92B-4466-84E1-2AE634F01D60}"/>
                  </a:ext>
                </a:extLst>
              </p:cNvPr>
              <p:cNvSpPr txBox="1"/>
              <p:nvPr/>
            </p:nvSpPr>
            <p:spPr>
              <a:xfrm>
                <a:off x="10265044" y="3538203"/>
                <a:ext cx="12399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20D123-E92B-4466-84E1-2AE634F01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044" y="3538203"/>
                <a:ext cx="123998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DCB9EF-FCFB-4DFB-8E9E-5C33AA07813D}"/>
                  </a:ext>
                </a:extLst>
              </p:cNvPr>
              <p:cNvSpPr txBox="1"/>
              <p:nvPr/>
            </p:nvSpPr>
            <p:spPr>
              <a:xfrm>
                <a:off x="6930869" y="4201894"/>
                <a:ext cx="50331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DCB9EF-FCFB-4DFB-8E9E-5C33AA078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69" y="4201894"/>
                <a:ext cx="5033107" cy="523220"/>
              </a:xfrm>
              <a:prstGeom prst="rect">
                <a:avLst/>
              </a:prstGeom>
              <a:blipFill>
                <a:blip r:embed="rId2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7016FE-E2AE-4057-AE98-CA6082C3EF23}"/>
                  </a:ext>
                </a:extLst>
              </p:cNvPr>
              <p:cNvSpPr txBox="1"/>
              <p:nvPr/>
            </p:nvSpPr>
            <p:spPr>
              <a:xfrm>
                <a:off x="8827284" y="3394413"/>
                <a:ext cx="1235320" cy="810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7016FE-E2AE-4057-AE98-CA6082C3E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284" y="3394413"/>
                <a:ext cx="1235320" cy="8107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5A975901-C75C-4A96-8A73-71908E64D8FD}"/>
              </a:ext>
            </a:extLst>
          </p:cNvPr>
          <p:cNvGrpSpPr/>
          <p:nvPr/>
        </p:nvGrpSpPr>
        <p:grpSpPr>
          <a:xfrm>
            <a:off x="347836" y="1508944"/>
            <a:ext cx="3088226" cy="648850"/>
            <a:chOff x="19068" y="1478122"/>
            <a:chExt cx="3088226" cy="648850"/>
          </a:xfrm>
        </p:grpSpPr>
        <p:sp>
          <p:nvSpPr>
            <p:cNvPr id="41" name="Content Placeholder 4">
              <a:extLst>
                <a:ext uri="{FF2B5EF4-FFF2-40B4-BE49-F238E27FC236}">
                  <a16:creationId xmlns:a16="http://schemas.microsoft.com/office/drawing/2014/main" id="{5CC52A8F-11EA-4F94-8E42-978876A9153C}"/>
                </a:ext>
              </a:extLst>
            </p:cNvPr>
            <p:cNvSpPr txBox="1">
              <a:spLocks/>
            </p:cNvSpPr>
            <p:nvPr/>
          </p:nvSpPr>
          <p:spPr>
            <a:xfrm>
              <a:off x="19068" y="1478122"/>
              <a:ext cx="1801393" cy="6488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rgbClr val="002060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ontent Placeholder 4">
                  <a:extLst>
                    <a:ext uri="{FF2B5EF4-FFF2-40B4-BE49-F238E27FC236}">
                      <a16:creationId xmlns:a16="http://schemas.microsoft.com/office/drawing/2014/main" id="{798BE8E9-64A2-4F09-90A4-B5ABE2AD9A2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64206" y="1515734"/>
                  <a:ext cx="1643088" cy="57362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  <m:d>
                          <m:d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Content Placeholder 4">
                  <a:extLst>
                    <a:ext uri="{FF2B5EF4-FFF2-40B4-BE49-F238E27FC236}">
                      <a16:creationId xmlns:a16="http://schemas.microsoft.com/office/drawing/2014/main" id="{798BE8E9-64A2-4F09-90A4-B5ABE2AD9A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4206" y="1515734"/>
                  <a:ext cx="1643088" cy="573626"/>
                </a:xfrm>
                <a:prstGeom prst="rect">
                  <a:avLst/>
                </a:prstGeom>
                <a:blipFill>
                  <a:blip r:embed="rId26"/>
                  <a:stretch>
                    <a:fillRect l="-1111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5276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6.25E-7 0.19421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/>
      <p:bldP spid="23" grpId="0"/>
      <p:bldP spid="24" grpId="0"/>
      <p:bldP spid="25" grpId="0" animBg="1"/>
      <p:bldP spid="26" grpId="0"/>
      <p:bldP spid="27" grpId="0"/>
      <p:bldP spid="28" grpId="0"/>
      <p:bldP spid="29" grpId="0" animBg="1"/>
      <p:bldP spid="30" grpId="0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0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2C2B89A-8974-450E-B48A-5E05D9897BE2}"/>
              </a:ext>
            </a:extLst>
          </p:cNvPr>
          <p:cNvGrpSpPr/>
          <p:nvPr/>
        </p:nvGrpSpPr>
        <p:grpSpPr>
          <a:xfrm>
            <a:off x="3493559" y="4684295"/>
            <a:ext cx="3005112" cy="2104851"/>
            <a:chOff x="3493559" y="4684295"/>
            <a:chExt cx="3005112" cy="21048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BE77D46-458A-4B1F-BC96-52B6F12959E0}"/>
                    </a:ext>
                  </a:extLst>
                </p:cNvPr>
                <p:cNvSpPr/>
                <p:nvPr/>
              </p:nvSpPr>
              <p:spPr>
                <a:xfrm>
                  <a:off x="3516584" y="4684295"/>
                  <a:ext cx="2982087" cy="210485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BE77D46-458A-4B1F-BC96-52B6F12959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584" y="4684295"/>
                  <a:ext cx="2982087" cy="210485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DCA377-50A1-4789-8EF1-B6902E7223F2}"/>
                </a:ext>
              </a:extLst>
            </p:cNvPr>
            <p:cNvCxnSpPr/>
            <p:nvPr/>
          </p:nvCxnSpPr>
          <p:spPr>
            <a:xfrm>
              <a:off x="5455234" y="5266443"/>
              <a:ext cx="0" cy="1008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E10192A-5055-490D-B9E5-0312BFAE3BF3}"/>
                    </a:ext>
                  </a:extLst>
                </p:cNvPr>
                <p:cNvSpPr/>
                <p:nvPr/>
              </p:nvSpPr>
              <p:spPr>
                <a:xfrm>
                  <a:off x="3493559" y="5580092"/>
                  <a:ext cx="625995" cy="37669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E10192A-5055-490D-B9E5-0312BFAE3B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3559" y="5580092"/>
                  <a:ext cx="625995" cy="376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4E5FDA4-7DDB-4603-9C36-8EA6BB403BD3}"/>
                    </a:ext>
                  </a:extLst>
                </p:cNvPr>
                <p:cNvSpPr/>
                <p:nvPr/>
              </p:nvSpPr>
              <p:spPr>
                <a:xfrm>
                  <a:off x="4043118" y="5245218"/>
                  <a:ext cx="14374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4E5FDA4-7DDB-4603-9C36-8EA6BB403B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3118" y="5245218"/>
                  <a:ext cx="1437445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261660B-D541-42F2-B5E3-A5E3DC7A32ED}"/>
                    </a:ext>
                  </a:extLst>
                </p:cNvPr>
                <p:cNvSpPr/>
                <p:nvPr/>
              </p:nvSpPr>
              <p:spPr>
                <a:xfrm>
                  <a:off x="5502867" y="5254274"/>
                  <a:ext cx="378197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261660B-D541-42F2-B5E3-A5E3DC7A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867" y="5254274"/>
                  <a:ext cx="378197" cy="468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Example:5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/>
              <p:nvPr/>
            </p:nvSpPr>
            <p:spPr>
              <a:xfrm>
                <a:off x="865643" y="782818"/>
                <a:ext cx="703144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 eigen vector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λI</m:t>
                        </m:r>
                      </m:e>
                    </m:d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3" y="782818"/>
                <a:ext cx="7031447" cy="468000"/>
              </a:xfrm>
              <a:prstGeom prst="rect">
                <a:avLst/>
              </a:prstGeom>
              <a:blipFill>
                <a:blip r:embed="rId7"/>
                <a:stretch>
                  <a:fillRect l="-1735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D478E631-FA7E-47C4-8F92-F9A36556AE94}"/>
              </a:ext>
            </a:extLst>
          </p:cNvPr>
          <p:cNvSpPr/>
          <p:nvPr/>
        </p:nvSpPr>
        <p:spPr>
          <a:xfrm>
            <a:off x="238045" y="86792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/>
              <p:nvPr/>
            </p:nvSpPr>
            <p:spPr>
              <a:xfrm>
                <a:off x="9797996" y="2973542"/>
                <a:ext cx="2315165" cy="8867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996" y="2973542"/>
                <a:ext cx="2315165" cy="8867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/>
              <p:nvPr/>
            </p:nvSpPr>
            <p:spPr>
              <a:xfrm>
                <a:off x="5079880" y="1313963"/>
                <a:ext cx="240983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880" y="1313963"/>
                <a:ext cx="2409836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/>
              <p:nvPr/>
            </p:nvSpPr>
            <p:spPr>
              <a:xfrm>
                <a:off x="4607058" y="1313807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058" y="1313807"/>
                <a:ext cx="66932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/>
              <p:nvPr/>
            </p:nvSpPr>
            <p:spPr>
              <a:xfrm>
                <a:off x="711282" y="2076195"/>
                <a:ext cx="3895146" cy="602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82" y="2076195"/>
                <a:ext cx="3895146" cy="6027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/>
              <p:nvPr/>
            </p:nvSpPr>
            <p:spPr>
              <a:xfrm>
                <a:off x="758902" y="2906991"/>
                <a:ext cx="1678337" cy="9047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02" y="2906991"/>
                <a:ext cx="1678337" cy="9047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/>
              <p:nvPr/>
            </p:nvSpPr>
            <p:spPr>
              <a:xfrm>
                <a:off x="1731170" y="2905907"/>
                <a:ext cx="3125273" cy="886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170" y="2905907"/>
                <a:ext cx="3125273" cy="8867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/>
              <p:nvPr/>
            </p:nvSpPr>
            <p:spPr>
              <a:xfrm>
                <a:off x="3673759" y="1894648"/>
                <a:ext cx="4066688" cy="972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I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  <m:d>
                                  <m:dPr>
                                    <m:ctrlPr>
                                      <a:rPr lang="en-I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759" y="1894648"/>
                <a:ext cx="4066688" cy="9728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/>
              <p:nvPr/>
            </p:nvSpPr>
            <p:spPr>
              <a:xfrm>
                <a:off x="794407" y="4118674"/>
                <a:ext cx="31326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Consider,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07" y="4118674"/>
                <a:ext cx="3132665" cy="468000"/>
              </a:xfrm>
              <a:prstGeom prst="rect">
                <a:avLst/>
              </a:prstGeom>
              <a:blipFill>
                <a:blip r:embed="rId15"/>
                <a:stretch>
                  <a:fillRect l="-3891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3">
            <a:extLst>
              <a:ext uri="{FF2B5EF4-FFF2-40B4-BE49-F238E27FC236}">
                <a16:creationId xmlns:a16="http://schemas.microsoft.com/office/drawing/2014/main" id="{993CD58B-969A-44DB-BB9E-723378D249EE}"/>
              </a:ext>
            </a:extLst>
          </p:cNvPr>
          <p:cNvSpPr/>
          <p:nvPr/>
        </p:nvSpPr>
        <p:spPr>
          <a:xfrm>
            <a:off x="238045" y="4203018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/>
              <p:nvPr/>
            </p:nvSpPr>
            <p:spPr>
              <a:xfrm>
                <a:off x="3727987" y="3334424"/>
                <a:ext cx="2982087" cy="21048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  <m:e/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987" y="3334424"/>
                <a:ext cx="2982087" cy="21048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FE84B2-C1AB-4C0F-878D-C54137539DD3}"/>
              </a:ext>
            </a:extLst>
          </p:cNvPr>
          <p:cNvCxnSpPr/>
          <p:nvPr/>
        </p:nvCxnSpPr>
        <p:spPr>
          <a:xfrm>
            <a:off x="5720808" y="3900963"/>
            <a:ext cx="0" cy="100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7B9C9F-44A4-4E15-8C66-50EF7C30ACEC}"/>
              </a:ext>
            </a:extLst>
          </p:cNvPr>
          <p:cNvGrpSpPr/>
          <p:nvPr/>
        </p:nvGrpSpPr>
        <p:grpSpPr>
          <a:xfrm>
            <a:off x="3778225" y="2862510"/>
            <a:ext cx="378394" cy="993695"/>
            <a:chOff x="3668692" y="4828737"/>
            <a:chExt cx="717486" cy="993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/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/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3CCBD8-8D8A-43FA-8A30-0054801B2470}"/>
              </a:ext>
            </a:extLst>
          </p:cNvPr>
          <p:cNvGrpSpPr/>
          <p:nvPr/>
        </p:nvGrpSpPr>
        <p:grpSpPr>
          <a:xfrm>
            <a:off x="7738194" y="1894648"/>
            <a:ext cx="1579637" cy="1006144"/>
            <a:chOff x="4249735" y="4860087"/>
            <a:chExt cx="1579637" cy="10061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/>
                <p:nvPr/>
              </p:nvSpPr>
              <p:spPr>
                <a:xfrm>
                  <a:off x="4249735" y="4860087"/>
                  <a:ext cx="14374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60087"/>
                  <a:ext cx="1437445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C921FC8-DDD1-45F4-BAF6-A75A53142244}"/>
                    </a:ext>
                  </a:extLst>
                </p:cNvPr>
                <p:cNvSpPr/>
                <p:nvPr/>
              </p:nvSpPr>
              <p:spPr>
                <a:xfrm>
                  <a:off x="4391927" y="5343011"/>
                  <a:ext cx="14374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C921FC8-DDD1-45F4-BAF6-A75A53142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1927" y="5343011"/>
                  <a:ext cx="1437445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F749520-3878-4B8F-9561-35FE8C7BD2A2}"/>
                  </a:ext>
                </a:extLst>
              </p:cNvPr>
              <p:cNvSpPr/>
              <p:nvPr/>
            </p:nvSpPr>
            <p:spPr>
              <a:xfrm>
                <a:off x="7102102" y="1934201"/>
                <a:ext cx="2480587" cy="8867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F749520-3878-4B8F-9561-35FE8C7BD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02" y="1934201"/>
                <a:ext cx="2480587" cy="88674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26E7008-9CF0-4C82-8AEB-64470C5AE2A4}"/>
              </a:ext>
            </a:extLst>
          </p:cNvPr>
          <p:cNvGrpSpPr/>
          <p:nvPr/>
        </p:nvGrpSpPr>
        <p:grpSpPr>
          <a:xfrm>
            <a:off x="4279362" y="5789663"/>
            <a:ext cx="1601702" cy="523220"/>
            <a:chOff x="4279362" y="5789663"/>
            <a:chExt cx="1601702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4E4B306-FAE3-4556-8998-F5ECB2CCF79B}"/>
                    </a:ext>
                  </a:extLst>
                </p:cNvPr>
                <p:cNvSpPr/>
                <p:nvPr/>
              </p:nvSpPr>
              <p:spPr>
                <a:xfrm>
                  <a:off x="4279362" y="5789663"/>
                  <a:ext cx="116974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4E4B306-FAE3-4556-8998-F5ECB2CCF7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9362" y="5789663"/>
                  <a:ext cx="1169743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92D8C408-5869-43D2-9B12-C4DEE8516798}"/>
                    </a:ext>
                  </a:extLst>
                </p:cNvPr>
                <p:cNvSpPr/>
                <p:nvPr/>
              </p:nvSpPr>
              <p:spPr>
                <a:xfrm>
                  <a:off x="5502867" y="5790834"/>
                  <a:ext cx="378197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92D8C408-5869-43D2-9B12-C4DEE85167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867" y="5790834"/>
                  <a:ext cx="378197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3CCC09-C9EC-4B41-B651-A999BD55B512}"/>
              </a:ext>
            </a:extLst>
          </p:cNvPr>
          <p:cNvGrpSpPr/>
          <p:nvPr/>
        </p:nvGrpSpPr>
        <p:grpSpPr>
          <a:xfrm>
            <a:off x="573866" y="5485044"/>
            <a:ext cx="3067678" cy="648850"/>
            <a:chOff x="39616" y="1478122"/>
            <a:chExt cx="3067678" cy="648850"/>
          </a:xfrm>
        </p:grpSpPr>
        <p:sp>
          <p:nvSpPr>
            <p:cNvPr id="39" name="Content Placeholder 4">
              <a:extLst>
                <a:ext uri="{FF2B5EF4-FFF2-40B4-BE49-F238E27FC236}">
                  <a16:creationId xmlns:a16="http://schemas.microsoft.com/office/drawing/2014/main" id="{1E393594-F7C8-4AAF-9427-0CFC23721DCE}"/>
                </a:ext>
              </a:extLst>
            </p:cNvPr>
            <p:cNvSpPr txBox="1">
              <a:spLocks/>
            </p:cNvSpPr>
            <p:nvPr/>
          </p:nvSpPr>
          <p:spPr>
            <a:xfrm>
              <a:off x="39616" y="1478122"/>
              <a:ext cx="1801393" cy="6488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rgbClr val="002060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ontent Placeholder 4">
                  <a:extLst>
                    <a:ext uri="{FF2B5EF4-FFF2-40B4-BE49-F238E27FC236}">
                      <a16:creationId xmlns:a16="http://schemas.microsoft.com/office/drawing/2014/main" id="{2EDAEE8F-A6BA-490F-9ADE-7EEEFD0E08C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64206" y="1515734"/>
                  <a:ext cx="1643088" cy="57362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  <m:d>
                          <m:d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Content Placeholder 4">
                  <a:extLst>
                    <a:ext uri="{FF2B5EF4-FFF2-40B4-BE49-F238E27FC236}">
                      <a16:creationId xmlns:a16="http://schemas.microsoft.com/office/drawing/2014/main" id="{2EDAEE8F-A6BA-490F-9ADE-7EEEFD0E08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4206" y="1515734"/>
                  <a:ext cx="1643088" cy="57362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1082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1898 L -0.30417 0.2921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8" y="1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995 L 0.17461 0.15301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89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6" grpId="1"/>
      <p:bldP spid="7" grpId="0"/>
      <p:bldP spid="8" grpId="0"/>
      <p:bldP spid="9" grpId="0"/>
      <p:bldP spid="10" grpId="0"/>
      <p:bldP spid="11" grpId="0"/>
      <p:bldP spid="12" grpId="0"/>
      <p:bldP spid="24" grpId="0"/>
      <p:bldP spid="25" grpId="0" animBg="1"/>
      <p:bldP spid="27" grpId="0"/>
      <p:bldP spid="2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A3FBF6-4C70-46DB-AEAA-48C62E1C43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Example:5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A3FBF6-4C70-46DB-AEAA-48C62E1C43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BD9FD9D-F51E-4433-AB1F-C122F3AD84B7}"/>
              </a:ext>
            </a:extLst>
          </p:cNvPr>
          <p:cNvGrpSpPr/>
          <p:nvPr/>
        </p:nvGrpSpPr>
        <p:grpSpPr>
          <a:xfrm>
            <a:off x="245096" y="1519218"/>
            <a:ext cx="3067678" cy="648850"/>
            <a:chOff x="39616" y="1478122"/>
            <a:chExt cx="3067678" cy="648850"/>
          </a:xfrm>
        </p:grpSpPr>
        <p:sp>
          <p:nvSpPr>
            <p:cNvPr id="15" name="Content Placeholder 4">
              <a:extLst>
                <a:ext uri="{FF2B5EF4-FFF2-40B4-BE49-F238E27FC236}">
                  <a16:creationId xmlns:a16="http://schemas.microsoft.com/office/drawing/2014/main" id="{26E6BBB4-D574-4D12-A8DA-CD9B3C0CB9D8}"/>
                </a:ext>
              </a:extLst>
            </p:cNvPr>
            <p:cNvSpPr txBox="1">
              <a:spLocks/>
            </p:cNvSpPr>
            <p:nvPr/>
          </p:nvSpPr>
          <p:spPr>
            <a:xfrm>
              <a:off x="39616" y="1478122"/>
              <a:ext cx="1801393" cy="6488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rgbClr val="002060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ontent Placeholder 4">
                  <a:extLst>
                    <a:ext uri="{FF2B5EF4-FFF2-40B4-BE49-F238E27FC236}">
                      <a16:creationId xmlns:a16="http://schemas.microsoft.com/office/drawing/2014/main" id="{8FF1C6D4-C52C-4C0A-8224-57455F53BC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64206" y="1515734"/>
                  <a:ext cx="1643088" cy="57362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  <m:d>
                          <m:d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Content Placeholder 4">
                  <a:extLst>
                    <a:ext uri="{FF2B5EF4-FFF2-40B4-BE49-F238E27FC236}">
                      <a16:creationId xmlns:a16="http://schemas.microsoft.com/office/drawing/2014/main" id="{8FF1C6D4-C52C-4C0A-8224-57455F53BC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4206" y="1515734"/>
                  <a:ext cx="1643088" cy="5736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9058B7-9455-4799-B4C8-7BAE1C45F820}"/>
                  </a:ext>
                </a:extLst>
              </p:cNvPr>
              <p:cNvSpPr/>
              <p:nvPr/>
            </p:nvSpPr>
            <p:spPr>
              <a:xfrm>
                <a:off x="3787378" y="784315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9058B7-9455-4799-B4C8-7BAE1C45F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378" y="784315"/>
                <a:ext cx="484303" cy="4929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81E56E-5678-403F-8263-59C97DA20CBA}"/>
                  </a:ext>
                </a:extLst>
              </p:cNvPr>
              <p:cNvSpPr/>
              <p:nvPr/>
            </p:nvSpPr>
            <p:spPr>
              <a:xfrm>
                <a:off x="4539023" y="771274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81E56E-5678-403F-8263-59C97DA20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023" y="771274"/>
                <a:ext cx="484303" cy="4929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E7C6AB9-E2DD-41EE-B129-B381F29BBF36}"/>
                  </a:ext>
                </a:extLst>
              </p:cNvPr>
              <p:cNvSpPr/>
              <p:nvPr/>
            </p:nvSpPr>
            <p:spPr>
              <a:xfrm>
                <a:off x="1728069" y="2876315"/>
                <a:ext cx="175291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E7C6AB9-E2DD-41EE-B129-B381F29BBF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69" y="2876315"/>
                <a:ext cx="1752917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CF5778-5E94-476C-BC24-9970FB33B6BC}"/>
                  </a:ext>
                </a:extLst>
              </p:cNvPr>
              <p:cNvSpPr/>
              <p:nvPr/>
            </p:nvSpPr>
            <p:spPr>
              <a:xfrm>
                <a:off x="3079741" y="2880208"/>
                <a:ext cx="152852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CF5778-5E94-476C-BC24-9970FB33B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41" y="2880208"/>
                <a:ext cx="1528523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3">
            <a:extLst>
              <a:ext uri="{FF2B5EF4-FFF2-40B4-BE49-F238E27FC236}">
                <a16:creationId xmlns:a16="http://schemas.microsoft.com/office/drawing/2014/main" id="{7A485846-AB54-4AE6-BCEC-832E35BF5153}"/>
              </a:ext>
            </a:extLst>
          </p:cNvPr>
          <p:cNvSpPr/>
          <p:nvPr/>
        </p:nvSpPr>
        <p:spPr>
          <a:xfrm flipV="1">
            <a:off x="1166541" y="3007245"/>
            <a:ext cx="576777" cy="337070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78BAAD-2210-4B68-AE65-B3535BE34480}"/>
              </a:ext>
            </a:extLst>
          </p:cNvPr>
          <p:cNvSpPr/>
          <p:nvPr/>
        </p:nvSpPr>
        <p:spPr>
          <a:xfrm>
            <a:off x="1679639" y="3433149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A64487-9F35-4D40-A6F3-64883D9423AB}"/>
                  </a:ext>
                </a:extLst>
              </p:cNvPr>
              <p:cNvSpPr txBox="1"/>
              <p:nvPr/>
            </p:nvSpPr>
            <p:spPr>
              <a:xfrm>
                <a:off x="1158771" y="456405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A64487-9F35-4D40-A6F3-64883D942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771" y="4564051"/>
                <a:ext cx="6693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6B39717-E914-4320-83A5-2DB3C5C62076}"/>
                  </a:ext>
                </a:extLst>
              </p:cNvPr>
              <p:cNvSpPr/>
              <p:nvPr/>
            </p:nvSpPr>
            <p:spPr>
              <a:xfrm>
                <a:off x="1658743" y="3997228"/>
                <a:ext cx="2176670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6B39717-E914-4320-83A5-2DB3C5C62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743" y="3997228"/>
                <a:ext cx="2176670" cy="5422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3">
            <a:extLst>
              <a:ext uri="{FF2B5EF4-FFF2-40B4-BE49-F238E27FC236}">
                <a16:creationId xmlns:a16="http://schemas.microsoft.com/office/drawing/2014/main" id="{44C1943D-6236-4378-A4C7-1AC6CD4C6817}"/>
              </a:ext>
            </a:extLst>
          </p:cNvPr>
          <p:cNvSpPr/>
          <p:nvPr/>
        </p:nvSpPr>
        <p:spPr>
          <a:xfrm flipV="1">
            <a:off x="1167346" y="408476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F9483AD-BE55-46B7-9EF9-BFFD683060AC}"/>
                  </a:ext>
                </a:extLst>
              </p:cNvPr>
              <p:cNvSpPr/>
              <p:nvPr/>
            </p:nvSpPr>
            <p:spPr>
              <a:xfrm>
                <a:off x="1639621" y="4539429"/>
                <a:ext cx="1326840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F9483AD-BE55-46B7-9EF9-BFFD68306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621" y="4539429"/>
                <a:ext cx="1326840" cy="5422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9EEE73-FEB2-4D4C-87BE-9A26204F9335}"/>
                  </a:ext>
                </a:extLst>
              </p:cNvPr>
              <p:cNvSpPr txBox="1"/>
              <p:nvPr/>
            </p:nvSpPr>
            <p:spPr>
              <a:xfrm>
                <a:off x="1175818" y="5130874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9EEE73-FEB2-4D4C-87BE-9A26204F9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18" y="5130874"/>
                <a:ext cx="66932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D11B7C-A5E0-48EF-8C4B-17C2283E6FF4}"/>
                  </a:ext>
                </a:extLst>
              </p:cNvPr>
              <p:cNvSpPr/>
              <p:nvPr/>
            </p:nvSpPr>
            <p:spPr>
              <a:xfrm>
                <a:off x="1611911" y="5106252"/>
                <a:ext cx="1326840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D11B7C-A5E0-48EF-8C4B-17C2283E6F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911" y="5106252"/>
                <a:ext cx="1326840" cy="5422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53361CD-B726-49DA-A8C1-F337B2EAA38D}"/>
              </a:ext>
            </a:extLst>
          </p:cNvPr>
          <p:cNvSpPr/>
          <p:nvPr/>
        </p:nvSpPr>
        <p:spPr>
          <a:xfrm>
            <a:off x="6286415" y="922672"/>
            <a:ext cx="64800" cy="5400659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D6EF29-AA57-4650-B8B0-2BA9B2719A4F}"/>
              </a:ext>
            </a:extLst>
          </p:cNvPr>
          <p:cNvSpPr/>
          <p:nvPr/>
        </p:nvSpPr>
        <p:spPr>
          <a:xfrm>
            <a:off x="7175726" y="922672"/>
            <a:ext cx="3409147" cy="6026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Thus, the eigen vector</a:t>
            </a:r>
          </a:p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 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1" name="Right Arrow 3">
            <a:extLst>
              <a:ext uri="{FF2B5EF4-FFF2-40B4-BE49-F238E27FC236}">
                <a16:creationId xmlns:a16="http://schemas.microsoft.com/office/drawing/2014/main" id="{FFA174AE-3A8E-4F04-A527-615E99322188}"/>
              </a:ext>
            </a:extLst>
          </p:cNvPr>
          <p:cNvSpPr/>
          <p:nvPr/>
        </p:nvSpPr>
        <p:spPr>
          <a:xfrm flipV="1">
            <a:off x="6595544" y="95770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28CAD16-16B3-471D-821D-68E49FB0A7CE}"/>
                  </a:ext>
                </a:extLst>
              </p:cNvPr>
              <p:cNvSpPr/>
              <p:nvPr/>
            </p:nvSpPr>
            <p:spPr>
              <a:xfrm>
                <a:off x="7009402" y="2370312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28CAD16-16B3-471D-821D-68E49FB0A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402" y="2370312"/>
                <a:ext cx="1678337" cy="129683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63D93ED-B38A-4F5D-95E5-49C5CB334E96}"/>
                  </a:ext>
                </a:extLst>
              </p:cNvPr>
              <p:cNvSpPr/>
              <p:nvPr/>
            </p:nvSpPr>
            <p:spPr>
              <a:xfrm>
                <a:off x="8431928" y="2401652"/>
                <a:ext cx="2305144" cy="9439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63D93ED-B38A-4F5D-95E5-49C5CB334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928" y="2401652"/>
                <a:ext cx="2305144" cy="9439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44C01C72-6536-41CD-AA30-E01A8F3FE445}"/>
              </a:ext>
            </a:extLst>
          </p:cNvPr>
          <p:cNvSpPr txBox="1"/>
          <p:nvPr/>
        </p:nvSpPr>
        <p:spPr>
          <a:xfrm>
            <a:off x="7171367" y="1350352"/>
            <a:ext cx="4810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corresponding </a:t>
            </a: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to the eigen value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9D3F3D4-51A6-40DA-B38C-D2FA01341F28}"/>
                  </a:ext>
                </a:extLst>
              </p:cNvPr>
              <p:cNvSpPr/>
              <p:nvPr/>
            </p:nvSpPr>
            <p:spPr>
              <a:xfrm>
                <a:off x="7095077" y="1816402"/>
                <a:ext cx="1617404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</a:rPr>
                        <m:t>is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9D3F3D4-51A6-40DA-B38C-D2FA01341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077" y="1816402"/>
                <a:ext cx="1617404" cy="54220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B3A437-517B-43BA-9453-0CD805AA12D8}"/>
                  </a:ext>
                </a:extLst>
              </p:cNvPr>
              <p:cNvSpPr/>
              <p:nvPr/>
            </p:nvSpPr>
            <p:spPr>
              <a:xfrm>
                <a:off x="8304070" y="3388570"/>
                <a:ext cx="2083711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;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B3A437-517B-43BA-9453-0CD805AA1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070" y="3388570"/>
                <a:ext cx="2083711" cy="129683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20D123-E92B-4466-84E1-2AE634F01D60}"/>
                  </a:ext>
                </a:extLst>
              </p:cNvPr>
              <p:cNvSpPr txBox="1"/>
              <p:nvPr/>
            </p:nvSpPr>
            <p:spPr>
              <a:xfrm>
                <a:off x="9987946" y="3538203"/>
                <a:ext cx="12399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20D123-E92B-4466-84E1-2AE634F01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7946" y="3538203"/>
                <a:ext cx="123998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DCB9EF-FCFB-4DFB-8E9E-5C33AA07813D}"/>
                  </a:ext>
                </a:extLst>
              </p:cNvPr>
              <p:cNvSpPr txBox="1"/>
              <p:nvPr/>
            </p:nvSpPr>
            <p:spPr>
              <a:xfrm>
                <a:off x="7151801" y="4201894"/>
                <a:ext cx="48121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DCB9EF-FCFB-4DFB-8E9E-5C33AA078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801" y="4201894"/>
                <a:ext cx="4812175" cy="523220"/>
              </a:xfrm>
              <a:prstGeom prst="rect">
                <a:avLst/>
              </a:prstGeom>
              <a:blipFill>
                <a:blip r:embed="rId18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7016FE-E2AE-4057-AE98-CA6082C3EF23}"/>
                  </a:ext>
                </a:extLst>
              </p:cNvPr>
              <p:cNvSpPr txBox="1"/>
              <p:nvPr/>
            </p:nvSpPr>
            <p:spPr>
              <a:xfrm>
                <a:off x="8699714" y="3376861"/>
                <a:ext cx="1235320" cy="810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7016FE-E2AE-4057-AE98-CA6082C3E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714" y="3376861"/>
                <a:ext cx="1235320" cy="8107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0A9C0CEB-1819-46E2-9212-E5E0E2E46D36}"/>
              </a:ext>
            </a:extLst>
          </p:cNvPr>
          <p:cNvGrpSpPr/>
          <p:nvPr/>
        </p:nvGrpSpPr>
        <p:grpSpPr>
          <a:xfrm>
            <a:off x="3048454" y="711201"/>
            <a:ext cx="3005112" cy="2104851"/>
            <a:chOff x="3493559" y="4684295"/>
            <a:chExt cx="3005112" cy="21048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8D43C94-02BC-46E1-BFB4-188FA8A7D637}"/>
                    </a:ext>
                  </a:extLst>
                </p:cNvPr>
                <p:cNvSpPr/>
                <p:nvPr/>
              </p:nvSpPr>
              <p:spPr>
                <a:xfrm>
                  <a:off x="3516584" y="4684295"/>
                  <a:ext cx="2982087" cy="210485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8D43C94-02BC-46E1-BFB4-188FA8A7D6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584" y="4684295"/>
                  <a:ext cx="2982087" cy="210485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85A6F9-4994-4EFE-8EA3-BF87AD9AFD45}"/>
                </a:ext>
              </a:extLst>
            </p:cNvPr>
            <p:cNvCxnSpPr/>
            <p:nvPr/>
          </p:nvCxnSpPr>
          <p:spPr>
            <a:xfrm>
              <a:off x="5455234" y="5266443"/>
              <a:ext cx="0" cy="1008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647528B-9BC1-4C5C-929E-C54EE3280C6E}"/>
                    </a:ext>
                  </a:extLst>
                </p:cNvPr>
                <p:cNvSpPr/>
                <p:nvPr/>
              </p:nvSpPr>
              <p:spPr>
                <a:xfrm>
                  <a:off x="3493559" y="5580092"/>
                  <a:ext cx="625995" cy="37669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647528B-9BC1-4C5C-929E-C54EE3280C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3559" y="5580092"/>
                  <a:ext cx="625995" cy="37669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B874DB3-1730-46A6-AAF3-D56EE3EAAFDF}"/>
                    </a:ext>
                  </a:extLst>
                </p:cNvPr>
                <p:cNvSpPr/>
                <p:nvPr/>
              </p:nvSpPr>
              <p:spPr>
                <a:xfrm>
                  <a:off x="4043118" y="5245218"/>
                  <a:ext cx="14374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B874DB3-1730-46A6-AAF3-D56EE3EAAF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3118" y="5245218"/>
                  <a:ext cx="1437445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A16BDA0-D36F-4B61-B48F-1F16B0AA9546}"/>
                    </a:ext>
                  </a:extLst>
                </p:cNvPr>
                <p:cNvSpPr/>
                <p:nvPr/>
              </p:nvSpPr>
              <p:spPr>
                <a:xfrm>
                  <a:off x="5502867" y="5254274"/>
                  <a:ext cx="378197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A16BDA0-D36F-4B61-B48F-1F16B0AA9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867" y="5254274"/>
                  <a:ext cx="378197" cy="468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BC6F486-57B2-4065-8393-9CAAE4E5519D}"/>
              </a:ext>
            </a:extLst>
          </p:cNvPr>
          <p:cNvGrpSpPr/>
          <p:nvPr/>
        </p:nvGrpSpPr>
        <p:grpSpPr>
          <a:xfrm>
            <a:off x="3813709" y="1816569"/>
            <a:ext cx="1601702" cy="523220"/>
            <a:chOff x="4279362" y="5789663"/>
            <a:chExt cx="1601702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54E735BE-629B-48F6-AC05-C0F5FD22663F}"/>
                    </a:ext>
                  </a:extLst>
                </p:cNvPr>
                <p:cNvSpPr/>
                <p:nvPr/>
              </p:nvSpPr>
              <p:spPr>
                <a:xfrm>
                  <a:off x="4279362" y="5789663"/>
                  <a:ext cx="116974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54E735BE-629B-48F6-AC05-C0F5FD2266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9362" y="5789663"/>
                  <a:ext cx="1169743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371100C-6586-4D05-B432-2AC70E61004B}"/>
                    </a:ext>
                  </a:extLst>
                </p:cNvPr>
                <p:cNvSpPr/>
                <p:nvPr/>
              </p:nvSpPr>
              <p:spPr>
                <a:xfrm>
                  <a:off x="5502867" y="5790834"/>
                  <a:ext cx="378197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371100C-6586-4D05-B432-2AC70E6100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867" y="5790834"/>
                  <a:ext cx="378197" cy="468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15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2.70833E-6 0.19421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/>
      <p:bldP spid="23" grpId="0"/>
      <p:bldP spid="24" grpId="0"/>
      <p:bldP spid="25" grpId="0" animBg="1"/>
      <p:bldP spid="26" grpId="0"/>
      <p:bldP spid="27" grpId="0"/>
      <p:bldP spid="28" grpId="0"/>
      <p:bldP spid="29" grpId="0" animBg="1"/>
      <p:bldP spid="30" grpId="0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0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5AC4F4-B8B9-47D6-81D8-7AF20A5DEA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Example:5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5AC4F4-B8B9-47D6-81D8-7AF20A5DE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6BFA47C-A751-4144-822E-FA4F787ACE8E}"/>
              </a:ext>
            </a:extLst>
          </p:cNvPr>
          <p:cNvSpPr/>
          <p:nvPr/>
        </p:nvSpPr>
        <p:spPr>
          <a:xfrm rot="10800000" flipV="1">
            <a:off x="6249405" y="880753"/>
            <a:ext cx="5757556" cy="3242884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5E100-778E-43B1-AF99-23E8951BE41E}"/>
                  </a:ext>
                </a:extLst>
              </p:cNvPr>
              <p:cNvSpPr/>
              <p:nvPr/>
            </p:nvSpPr>
            <p:spPr>
              <a:xfrm>
                <a:off x="866065" y="921182"/>
                <a:ext cx="4581697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Space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=−1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5E100-778E-43B1-AF99-23E8951BE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65" y="921182"/>
                <a:ext cx="4581697" cy="602654"/>
              </a:xfrm>
              <a:prstGeom prst="rect">
                <a:avLst/>
              </a:prstGeom>
              <a:blipFill>
                <a:blip r:embed="rId3"/>
                <a:stretch>
                  <a:fillRect l="-2660" t="-10101" r="-399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3">
            <a:extLst>
              <a:ext uri="{FF2B5EF4-FFF2-40B4-BE49-F238E27FC236}">
                <a16:creationId xmlns:a16="http://schemas.microsoft.com/office/drawing/2014/main" id="{2EAD438F-D481-43E7-AB4C-BCAABADEF67A}"/>
              </a:ext>
            </a:extLst>
          </p:cNvPr>
          <p:cNvSpPr/>
          <p:nvPr/>
        </p:nvSpPr>
        <p:spPr>
          <a:xfrm flipV="1">
            <a:off x="285884" y="95621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520970-1AEC-4927-BA15-06F4D1BF82C2}"/>
                  </a:ext>
                </a:extLst>
              </p:cNvPr>
              <p:cNvSpPr txBox="1"/>
              <p:nvPr/>
            </p:nvSpPr>
            <p:spPr>
              <a:xfrm>
                <a:off x="912464" y="1765253"/>
                <a:ext cx="15890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520970-1AEC-4927-BA15-06F4D1BF8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64" y="1765253"/>
                <a:ext cx="15890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B7428C-32FB-4FF8-B8DA-EB76F6CFAF5F}"/>
                  </a:ext>
                </a:extLst>
              </p:cNvPr>
              <p:cNvSpPr txBox="1"/>
              <p:nvPr/>
            </p:nvSpPr>
            <p:spPr>
              <a:xfrm>
                <a:off x="2287235" y="1625986"/>
                <a:ext cx="2995960" cy="807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B7428C-32FB-4FF8-B8DA-EB76F6CFA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235" y="1625986"/>
                <a:ext cx="2995960" cy="807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2F6B923-C4B6-4BF8-A874-8243B701F6A9}"/>
                  </a:ext>
                </a:extLst>
              </p:cNvPr>
              <p:cNvSpPr/>
              <p:nvPr/>
            </p:nvSpPr>
            <p:spPr>
              <a:xfrm>
                <a:off x="6657266" y="1049237"/>
                <a:ext cx="4668668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=−1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2F6B923-C4B6-4BF8-A874-8243B701F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66" y="1049237"/>
                <a:ext cx="4668668" cy="602654"/>
              </a:xfrm>
              <a:prstGeom prst="rect">
                <a:avLst/>
              </a:prstGeom>
              <a:blipFill>
                <a:blip r:embed="rId6"/>
                <a:stretch>
                  <a:fillRect l="-2611" t="-1010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57C725-A367-410E-B990-A492F33D8CB6}"/>
                  </a:ext>
                </a:extLst>
              </p:cNvPr>
              <p:cNvSpPr/>
              <p:nvPr/>
            </p:nvSpPr>
            <p:spPr>
              <a:xfrm>
                <a:off x="7569669" y="1556024"/>
                <a:ext cx="2083711" cy="947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;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57C725-A367-410E-B990-A492F33D8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669" y="1556024"/>
                <a:ext cx="2083711" cy="9479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23359A-F2D0-4097-B0A1-590EA1A945A3}"/>
                  </a:ext>
                </a:extLst>
              </p:cNvPr>
              <p:cNvSpPr txBox="1"/>
              <p:nvPr/>
            </p:nvSpPr>
            <p:spPr>
              <a:xfrm>
                <a:off x="9392208" y="1705657"/>
                <a:ext cx="12399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23359A-F2D0-4097-B0A1-590EA1A94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208" y="1705657"/>
                <a:ext cx="123998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EEEC681-DDBE-4F8A-A51C-4436C18367CA}"/>
                  </a:ext>
                </a:extLst>
              </p:cNvPr>
              <p:cNvSpPr/>
              <p:nvPr/>
            </p:nvSpPr>
            <p:spPr>
              <a:xfrm>
                <a:off x="866066" y="2647671"/>
                <a:ext cx="4264584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Space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EEEC681-DDBE-4F8A-A51C-4436C1836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66" y="2647671"/>
                <a:ext cx="4264584" cy="602654"/>
              </a:xfrm>
              <a:prstGeom prst="rect">
                <a:avLst/>
              </a:prstGeom>
              <a:blipFill>
                <a:blip r:embed="rId9"/>
                <a:stretch>
                  <a:fillRect l="-2857" t="-10101" r="-157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3">
            <a:extLst>
              <a:ext uri="{FF2B5EF4-FFF2-40B4-BE49-F238E27FC236}">
                <a16:creationId xmlns:a16="http://schemas.microsoft.com/office/drawing/2014/main" id="{C03FCFB8-E383-426C-9331-693D994D8FFC}"/>
              </a:ext>
            </a:extLst>
          </p:cNvPr>
          <p:cNvSpPr/>
          <p:nvPr/>
        </p:nvSpPr>
        <p:spPr>
          <a:xfrm flipV="1">
            <a:off x="285884" y="2682704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97262A-92FD-468C-8C73-6E119D7CDE9E}"/>
                  </a:ext>
                </a:extLst>
              </p:cNvPr>
              <p:cNvSpPr txBox="1"/>
              <p:nvPr/>
            </p:nvSpPr>
            <p:spPr>
              <a:xfrm>
                <a:off x="927150" y="3472684"/>
                <a:ext cx="14067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97262A-92FD-468C-8C73-6E119D7CD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50" y="3472684"/>
                <a:ext cx="140673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0291D8-8CE5-4D48-B765-CF8A4C94CB0D}"/>
                  </a:ext>
                </a:extLst>
              </p:cNvPr>
              <p:cNvSpPr txBox="1"/>
              <p:nvPr/>
            </p:nvSpPr>
            <p:spPr>
              <a:xfrm>
                <a:off x="2056794" y="3324310"/>
                <a:ext cx="2995960" cy="807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0291D8-8CE5-4D48-B765-CF8A4C94C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794" y="3324310"/>
                <a:ext cx="2995960" cy="8079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25E7FD-CFC8-45C2-9DDF-49BA5CA80EB6}"/>
                  </a:ext>
                </a:extLst>
              </p:cNvPr>
              <p:cNvSpPr/>
              <p:nvPr/>
            </p:nvSpPr>
            <p:spPr>
              <a:xfrm>
                <a:off x="6657266" y="2540007"/>
                <a:ext cx="4354171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25E7FD-CFC8-45C2-9DDF-49BA5CA80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66" y="2540007"/>
                <a:ext cx="4354171" cy="602654"/>
              </a:xfrm>
              <a:prstGeom prst="rect">
                <a:avLst/>
              </a:prstGeom>
              <a:blipFill>
                <a:blip r:embed="rId12"/>
                <a:stretch>
                  <a:fillRect l="-2801" t="-11111" r="-980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13B1B78-F994-4A0A-9482-6DE8C98CAB45}"/>
                  </a:ext>
                </a:extLst>
              </p:cNvPr>
              <p:cNvSpPr/>
              <p:nvPr/>
            </p:nvSpPr>
            <p:spPr>
              <a:xfrm>
                <a:off x="7669325" y="3048001"/>
                <a:ext cx="2083711" cy="947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;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13B1B78-F994-4A0A-9482-6DE8C98CAB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325" y="3048001"/>
                <a:ext cx="2083711" cy="9479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AFF9F-518A-4E0B-875F-B8E0EED6DA37}"/>
                  </a:ext>
                </a:extLst>
              </p:cNvPr>
              <p:cNvSpPr txBox="1"/>
              <p:nvPr/>
            </p:nvSpPr>
            <p:spPr>
              <a:xfrm>
                <a:off x="9392208" y="3196427"/>
                <a:ext cx="12399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AFF9F-518A-4E0B-875F-B8E0EED6D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208" y="3196427"/>
                <a:ext cx="123998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7C40A34-4297-8893-EAD8-64DB0959DF79}"/>
                  </a:ext>
                </a:extLst>
              </p:cNvPr>
              <p:cNvSpPr/>
              <p:nvPr/>
            </p:nvSpPr>
            <p:spPr>
              <a:xfrm>
                <a:off x="866066" y="4281333"/>
                <a:ext cx="4951074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set of Eigen Bases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7C40A34-4297-8893-EAD8-64DB0959D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66" y="4281333"/>
                <a:ext cx="4951074" cy="602654"/>
              </a:xfrm>
              <a:prstGeom prst="rect">
                <a:avLst/>
              </a:prstGeom>
              <a:blipFill>
                <a:blip r:embed="rId15"/>
                <a:stretch>
                  <a:fillRect l="-2463" t="-1010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3">
            <a:extLst>
              <a:ext uri="{FF2B5EF4-FFF2-40B4-BE49-F238E27FC236}">
                <a16:creationId xmlns:a16="http://schemas.microsoft.com/office/drawing/2014/main" id="{851AFB5A-C8DD-3324-8589-CE38C03C383D}"/>
              </a:ext>
            </a:extLst>
          </p:cNvPr>
          <p:cNvSpPr/>
          <p:nvPr/>
        </p:nvSpPr>
        <p:spPr>
          <a:xfrm flipV="1">
            <a:off x="285884" y="4316366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9A016-7128-A299-ABA6-17D43BBFD61B}"/>
                  </a:ext>
                </a:extLst>
              </p:cNvPr>
              <p:cNvSpPr txBox="1"/>
              <p:nvPr/>
            </p:nvSpPr>
            <p:spPr>
              <a:xfrm>
                <a:off x="1421571" y="5005330"/>
                <a:ext cx="2590871" cy="807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9A016-7128-A299-ABA6-17D43BBFD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571" y="5005330"/>
                <a:ext cx="2590871" cy="8079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12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/>
      <p:bldP spid="6" grpId="0" animBg="1"/>
      <p:bldP spid="7" grpId="0"/>
      <p:bldP spid="8" grpId="0"/>
      <p:bldP spid="9" grpId="0"/>
      <p:bldP spid="9" grpId="1"/>
      <p:bldP spid="10" grpId="0"/>
      <p:bldP spid="10" grpId="1"/>
      <p:bldP spid="11" grpId="0"/>
      <p:bldP spid="11" grpId="1"/>
      <p:bldP spid="12" grpId="0"/>
      <p:bldP spid="13" grpId="0" animBg="1"/>
      <p:bldP spid="14" grpId="0"/>
      <p:bldP spid="15" grpId="0"/>
      <p:bldP spid="16" grpId="0"/>
      <p:bldP spid="16" grpId="1"/>
      <p:bldP spid="17" grpId="0"/>
      <p:bldP spid="17" grpId="1"/>
      <p:bldP spid="18" grpId="0"/>
      <p:bldP spid="18" grpId="1"/>
      <p:bldP spid="3" grpId="0"/>
      <p:bldP spid="19" grpId="0" animBg="1"/>
      <p:bldP spid="2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1F9E7-5850-4D69-89FC-DE132336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Remarks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ABF065-861F-4936-9308-35ACCEB7CE70}"/>
              </a:ext>
            </a:extLst>
          </p:cNvPr>
          <p:cNvSpPr/>
          <p:nvPr/>
        </p:nvSpPr>
        <p:spPr>
          <a:xfrm>
            <a:off x="255341" y="806538"/>
            <a:ext cx="1520451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8C374A-A3D0-4CD1-803A-D489FC60A459}"/>
              </a:ext>
            </a:extLst>
          </p:cNvPr>
          <p:cNvSpPr/>
          <p:nvPr/>
        </p:nvSpPr>
        <p:spPr>
          <a:xfrm>
            <a:off x="1959469" y="804233"/>
            <a:ext cx="4028902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Eigen 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721CB5-F9D1-4444-85F3-FC05D15A77C8}"/>
                  </a:ext>
                </a:extLst>
              </p:cNvPr>
              <p:cNvSpPr/>
              <p:nvPr/>
            </p:nvSpPr>
            <p:spPr>
              <a:xfrm>
                <a:off x="255341" y="1613075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32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721CB5-F9D1-4444-85F3-FC05D15A7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1613075"/>
                <a:ext cx="1520451" cy="11612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689524-0B20-4CFF-9685-05C7F78787CC}"/>
                  </a:ext>
                </a:extLst>
              </p:cNvPr>
              <p:cNvSpPr/>
              <p:nvPr/>
            </p:nvSpPr>
            <p:spPr>
              <a:xfrm>
                <a:off x="255341" y="2839063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3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3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689524-0B20-4CFF-9685-05C7F7878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2839063"/>
                <a:ext cx="1520451" cy="11612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D99FF8A-2CCA-4F94-8F1E-C90C921A5C70}"/>
                  </a:ext>
                </a:extLst>
              </p:cNvPr>
              <p:cNvSpPr/>
              <p:nvPr/>
            </p:nvSpPr>
            <p:spPr>
              <a:xfrm>
                <a:off x="255341" y="4065051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3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kA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D99FF8A-2CCA-4F94-8F1E-C90C921A5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4065051"/>
                <a:ext cx="1520451" cy="11612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131FBBF-2017-45D6-9FA9-D90A844D1A58}"/>
                  </a:ext>
                </a:extLst>
              </p:cNvPr>
              <p:cNvSpPr/>
              <p:nvPr/>
            </p:nvSpPr>
            <p:spPr>
              <a:xfrm>
                <a:off x="6210080" y="2848694"/>
                <a:ext cx="1520451" cy="116061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3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32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131FBBF-2017-45D6-9FA9-D90A844D1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080" y="2848694"/>
                <a:ext cx="1520451" cy="11606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D6E6F3C-95F3-49AF-9A77-84B6F4985B3E}"/>
                  </a:ext>
                </a:extLst>
              </p:cNvPr>
              <p:cNvSpPr/>
              <p:nvPr/>
            </p:nvSpPr>
            <p:spPr>
              <a:xfrm>
                <a:off x="1959469" y="1613075"/>
                <a:ext cx="1298897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D6E6F3C-95F3-49AF-9A77-84B6F4985B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69" y="1613075"/>
                <a:ext cx="1298897" cy="11612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E76E2A9-D9E8-4D90-9CC6-982FC71EF447}"/>
                  </a:ext>
                </a:extLst>
              </p:cNvPr>
              <p:cNvSpPr/>
              <p:nvPr/>
            </p:nvSpPr>
            <p:spPr>
              <a:xfrm>
                <a:off x="3337209" y="1605490"/>
                <a:ext cx="1285973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E76E2A9-D9E8-4D90-9CC6-982FC71EF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209" y="1605490"/>
                <a:ext cx="1285973" cy="11612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FBA50B9-091D-4792-882D-70A96342787C}"/>
                  </a:ext>
                </a:extLst>
              </p:cNvPr>
              <p:cNvSpPr/>
              <p:nvPr/>
            </p:nvSpPr>
            <p:spPr>
              <a:xfrm>
                <a:off x="4708485" y="1605490"/>
                <a:ext cx="1279886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FBA50B9-091D-4792-882D-70A963427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85" y="1605490"/>
                <a:ext cx="1279886" cy="116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D2BD11D-9D7F-426E-AA2F-D16F79518B7F}"/>
                  </a:ext>
                </a:extLst>
              </p:cNvPr>
              <p:cNvSpPr/>
              <p:nvPr/>
            </p:nvSpPr>
            <p:spPr>
              <a:xfrm>
                <a:off x="1959470" y="2847357"/>
                <a:ext cx="1298896" cy="1161241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D2BD11D-9D7F-426E-AA2F-D16F79518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70" y="2847357"/>
                <a:ext cx="1298896" cy="11612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4413DDE-1CCE-4167-960C-A866CF46A948}"/>
                  </a:ext>
                </a:extLst>
              </p:cNvPr>
              <p:cNvSpPr/>
              <p:nvPr/>
            </p:nvSpPr>
            <p:spPr>
              <a:xfrm>
                <a:off x="3337209" y="2847359"/>
                <a:ext cx="1292435" cy="116124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4413DDE-1CCE-4167-960C-A866CF46A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209" y="2847359"/>
                <a:ext cx="1292435" cy="11612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F2BFF0F-7C2A-4AA8-A5E1-D52A59D1F4B3}"/>
                  </a:ext>
                </a:extLst>
              </p:cNvPr>
              <p:cNvSpPr/>
              <p:nvPr/>
            </p:nvSpPr>
            <p:spPr>
              <a:xfrm>
                <a:off x="4708487" y="2847357"/>
                <a:ext cx="1279886" cy="1161242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F2BFF0F-7C2A-4AA8-A5E1-D52A59D1F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87" y="2847357"/>
                <a:ext cx="1279886" cy="11612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59603B-DA84-4645-A4C2-D509E771A90A}"/>
                  </a:ext>
                </a:extLst>
              </p:cNvPr>
              <p:cNvSpPr/>
              <p:nvPr/>
            </p:nvSpPr>
            <p:spPr>
              <a:xfrm>
                <a:off x="1963738" y="4065052"/>
                <a:ext cx="1294302" cy="1161238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59603B-DA84-4645-A4C2-D509E771A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738" y="4065052"/>
                <a:ext cx="1294302" cy="11612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99ED089-3A41-4C72-A3C3-F8FFA9C9DEBE}"/>
                  </a:ext>
                </a:extLst>
              </p:cNvPr>
              <p:cNvSpPr/>
              <p:nvPr/>
            </p:nvSpPr>
            <p:spPr>
              <a:xfrm>
                <a:off x="3330792" y="4065885"/>
                <a:ext cx="1292435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99ED089-3A41-4C72-A3C3-F8FFA9C9D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792" y="4065885"/>
                <a:ext cx="1292435" cy="11612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FBF01CD-F5D0-4A0A-A342-B640599098F5}"/>
                  </a:ext>
                </a:extLst>
              </p:cNvPr>
              <p:cNvSpPr/>
              <p:nvPr/>
            </p:nvSpPr>
            <p:spPr>
              <a:xfrm>
                <a:off x="4700521" y="4069984"/>
                <a:ext cx="128785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FBF01CD-F5D0-4A0A-A342-B640599098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521" y="4069984"/>
                <a:ext cx="1287851" cy="116123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047E55C-F648-4C93-99B2-9A44811F7C90}"/>
                  </a:ext>
                </a:extLst>
              </p:cNvPr>
              <p:cNvSpPr/>
              <p:nvPr/>
            </p:nvSpPr>
            <p:spPr>
              <a:xfrm>
                <a:off x="7931378" y="2847357"/>
                <a:ext cx="1292436" cy="1161242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047E55C-F648-4C93-99B2-9A44811F7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378" y="2847357"/>
                <a:ext cx="1292436" cy="116124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639FADD-E299-47B3-8998-F7A13FD348D9}"/>
                  </a:ext>
                </a:extLst>
              </p:cNvPr>
              <p:cNvSpPr/>
              <p:nvPr/>
            </p:nvSpPr>
            <p:spPr>
              <a:xfrm>
                <a:off x="9304505" y="2847360"/>
                <a:ext cx="1274076" cy="1149008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639FADD-E299-47B3-8998-F7A13FD34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505" y="2847360"/>
                <a:ext cx="1274076" cy="114900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8967F42-7945-4A9F-A5D5-F606764A45B3}"/>
                  </a:ext>
                </a:extLst>
              </p:cNvPr>
              <p:cNvSpPr/>
              <p:nvPr/>
            </p:nvSpPr>
            <p:spPr>
              <a:xfrm>
                <a:off x="10648810" y="2847359"/>
                <a:ext cx="1287849" cy="116124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8967F42-7945-4A9F-A5D5-F606764A4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810" y="2847359"/>
                <a:ext cx="1287849" cy="116124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D251B683-C092-4715-BBCE-CDBEFD96462C}"/>
              </a:ext>
            </a:extLst>
          </p:cNvPr>
          <p:cNvSpPr/>
          <p:nvPr/>
        </p:nvSpPr>
        <p:spPr>
          <a:xfrm>
            <a:off x="6203630" y="813528"/>
            <a:ext cx="1520451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676D65-CCE3-47AB-AE63-5466677C9CB9}"/>
              </a:ext>
            </a:extLst>
          </p:cNvPr>
          <p:cNvSpPr/>
          <p:nvPr/>
        </p:nvSpPr>
        <p:spPr>
          <a:xfrm>
            <a:off x="7939340" y="807611"/>
            <a:ext cx="3997321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Eigen 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9DBA90F-0191-4430-AF16-FDBCC45BE9AD}"/>
                  </a:ext>
                </a:extLst>
              </p:cNvPr>
              <p:cNvSpPr/>
              <p:nvPr/>
            </p:nvSpPr>
            <p:spPr>
              <a:xfrm>
                <a:off x="6203630" y="1620065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32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9DBA90F-0191-4430-AF16-FDBCC45BE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630" y="1620065"/>
                <a:ext cx="1520451" cy="116123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D82A485-1A24-4E84-BCDC-5D924403DAB0}"/>
                  </a:ext>
                </a:extLst>
              </p:cNvPr>
              <p:cNvSpPr/>
              <p:nvPr/>
            </p:nvSpPr>
            <p:spPr>
              <a:xfrm>
                <a:off x="7939340" y="1620066"/>
                <a:ext cx="1276247" cy="1146663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D82A485-1A24-4E84-BCDC-5D924403D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340" y="1620066"/>
                <a:ext cx="1276247" cy="114666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1DC0C44-0456-4C14-ADD3-B2536D093552}"/>
                  </a:ext>
                </a:extLst>
              </p:cNvPr>
              <p:cNvSpPr/>
              <p:nvPr/>
            </p:nvSpPr>
            <p:spPr>
              <a:xfrm>
                <a:off x="9298067" y="1620065"/>
                <a:ext cx="1274076" cy="114666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1DC0C44-0456-4C14-ADD3-B2536D093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067" y="1620065"/>
                <a:ext cx="1274076" cy="114666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595676-9674-4A2C-A695-66239BB0CEB9}"/>
                  </a:ext>
                </a:extLst>
              </p:cNvPr>
              <p:cNvSpPr/>
              <p:nvPr/>
            </p:nvSpPr>
            <p:spPr>
              <a:xfrm>
                <a:off x="10648810" y="1624676"/>
                <a:ext cx="1287849" cy="114205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595676-9674-4A2C-A695-66239BB0C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810" y="1624676"/>
                <a:ext cx="1287849" cy="11420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3BD67B8-C023-411D-B2D3-4B948B6C91AB}"/>
                  </a:ext>
                </a:extLst>
              </p:cNvPr>
              <p:cNvSpPr/>
              <p:nvPr/>
            </p:nvSpPr>
            <p:spPr>
              <a:xfrm>
                <a:off x="6210080" y="4072087"/>
                <a:ext cx="1520451" cy="115357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32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IN" sz="32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3BD67B8-C023-411D-B2D3-4B948B6C9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080" y="4072087"/>
                <a:ext cx="1520451" cy="115357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B9E8C77-1613-44F9-91E9-5B87D7A5B129}"/>
                  </a:ext>
                </a:extLst>
              </p:cNvPr>
              <p:cNvSpPr/>
              <p:nvPr/>
            </p:nvSpPr>
            <p:spPr>
              <a:xfrm>
                <a:off x="7933538" y="4075285"/>
                <a:ext cx="1282049" cy="115357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B9E8C77-1613-44F9-91E9-5B87D7A5B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538" y="4075285"/>
                <a:ext cx="1282049" cy="115357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9A1F52C-5372-43AF-B424-EE770D98AA89}"/>
                  </a:ext>
                </a:extLst>
              </p:cNvPr>
              <p:cNvSpPr/>
              <p:nvPr/>
            </p:nvSpPr>
            <p:spPr>
              <a:xfrm>
                <a:off x="9292240" y="4072802"/>
                <a:ext cx="1286340" cy="1146665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9A1F52C-5372-43AF-B424-EE770D98A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240" y="4072802"/>
                <a:ext cx="1286340" cy="1146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9F03C4D-DFFB-4758-94D1-5358F163FFE3}"/>
                  </a:ext>
                </a:extLst>
              </p:cNvPr>
              <p:cNvSpPr/>
              <p:nvPr/>
            </p:nvSpPr>
            <p:spPr>
              <a:xfrm>
                <a:off x="10648810" y="4072087"/>
                <a:ext cx="1294301" cy="1142055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9F03C4D-DFFB-4758-94D1-5358F163F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810" y="4072087"/>
                <a:ext cx="1294301" cy="114205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71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30" grpId="0" animBg="1"/>
      <p:bldP spid="34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2375405-8A52-4FBE-8E9E-477833DE28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How to find Characteristic Equation for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IN" dirty="0"/>
                  <a:t> matrix?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2375405-8A52-4FBE-8E9E-477833DE2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85CAEF-4DF0-4D8C-BEED-0CC4F1BF466E}"/>
              </a:ext>
            </a:extLst>
          </p:cNvPr>
          <p:cNvSpPr/>
          <p:nvPr/>
        </p:nvSpPr>
        <p:spPr>
          <a:xfrm>
            <a:off x="185164" y="960098"/>
            <a:ext cx="1540893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E7B7E6-C6E2-4604-84E7-9C7304034103}"/>
              </a:ext>
            </a:extLst>
          </p:cNvPr>
          <p:cNvSpPr/>
          <p:nvPr/>
        </p:nvSpPr>
        <p:spPr>
          <a:xfrm>
            <a:off x="185166" y="1748846"/>
            <a:ext cx="1540892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80EBFB-DCBD-46E0-ACCA-A21F0C9E1633}"/>
                  </a:ext>
                </a:extLst>
              </p:cNvPr>
              <p:cNvSpPr/>
              <p:nvPr/>
            </p:nvSpPr>
            <p:spPr>
              <a:xfrm>
                <a:off x="1884894" y="831268"/>
                <a:ext cx="7355045" cy="875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find characteristic equation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80EBFB-DCBD-46E0-ACCA-A21F0C9E1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894" y="831268"/>
                <a:ext cx="7355045" cy="875512"/>
              </a:xfrm>
              <a:prstGeom prst="rect">
                <a:avLst/>
              </a:prstGeom>
              <a:blipFill>
                <a:blip r:embed="rId3"/>
                <a:stretch>
                  <a:fillRect l="-1657" r="-1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7592FF0-CA38-418F-8894-6CEF4F19F54E}"/>
                  </a:ext>
                </a:extLst>
              </p:cNvPr>
              <p:cNvSpPr/>
              <p:nvPr/>
            </p:nvSpPr>
            <p:spPr>
              <a:xfrm>
                <a:off x="9711187" y="85675"/>
                <a:ext cx="2193134" cy="53985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𝐬𝐭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𝐌𝐞𝐭𝐡𝐨𝐝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7592FF0-CA38-418F-8894-6CEF4F19F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187" y="85675"/>
                <a:ext cx="2193134" cy="53985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AD004E-30D1-41D5-B5A9-AE1117A1CB71}"/>
                  </a:ext>
                </a:extLst>
              </p:cNvPr>
              <p:cNvSpPr/>
              <p:nvPr/>
            </p:nvSpPr>
            <p:spPr>
              <a:xfrm>
                <a:off x="1884894" y="1759431"/>
                <a:ext cx="883611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λI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|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AD004E-30D1-41D5-B5A9-AE1117A1C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894" y="1759431"/>
                <a:ext cx="8836116" cy="468000"/>
              </a:xfrm>
              <a:prstGeom prst="rect">
                <a:avLst/>
              </a:prstGeom>
              <a:blipFill>
                <a:blip r:embed="rId5"/>
                <a:stretch>
                  <a:fillRect l="-1379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E71DB8-7C53-46BC-9B66-8B497936343F}"/>
                  </a:ext>
                </a:extLst>
              </p:cNvPr>
              <p:cNvSpPr txBox="1"/>
              <p:nvPr/>
            </p:nvSpPr>
            <p:spPr>
              <a:xfrm>
                <a:off x="3561040" y="3392709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E71DB8-7C53-46BC-9B66-8B4979363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040" y="3392709"/>
                <a:ext cx="66932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FC3E94-DEB8-4148-B0F8-046AB387C5FF}"/>
                  </a:ext>
                </a:extLst>
              </p:cNvPr>
              <p:cNvSpPr/>
              <p:nvPr/>
            </p:nvSpPr>
            <p:spPr>
              <a:xfrm>
                <a:off x="4018570" y="2288697"/>
                <a:ext cx="3578435" cy="8976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IN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FC3E94-DEB8-4148-B0F8-046AB387C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570" y="2288697"/>
                <a:ext cx="3578435" cy="8976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A992886-3923-4B30-999D-C74248F4D8CB}"/>
                  </a:ext>
                </a:extLst>
              </p:cNvPr>
              <p:cNvSpPr/>
              <p:nvPr/>
            </p:nvSpPr>
            <p:spPr>
              <a:xfrm>
                <a:off x="4018570" y="3211117"/>
                <a:ext cx="3337264" cy="8976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A992886-3923-4B30-999D-C74248F4D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570" y="3211117"/>
                <a:ext cx="3337264" cy="8976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41343F3-0716-42CF-A276-E90DB71D1DC2}"/>
                  </a:ext>
                </a:extLst>
              </p:cNvPr>
              <p:cNvSpPr/>
              <p:nvPr/>
            </p:nvSpPr>
            <p:spPr>
              <a:xfrm>
                <a:off x="3589723" y="4080777"/>
                <a:ext cx="2468402" cy="8976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41343F3-0716-42CF-A276-E90DB71D1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723" y="4080777"/>
                <a:ext cx="2468402" cy="8976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3">
            <a:extLst>
              <a:ext uri="{FF2B5EF4-FFF2-40B4-BE49-F238E27FC236}">
                <a16:creationId xmlns:a16="http://schemas.microsoft.com/office/drawing/2014/main" id="{9D9E63B0-BC08-4BED-B8D3-D0F6AC548083}"/>
              </a:ext>
            </a:extLst>
          </p:cNvPr>
          <p:cNvSpPr/>
          <p:nvPr/>
        </p:nvSpPr>
        <p:spPr>
          <a:xfrm>
            <a:off x="1232239" y="2520794"/>
            <a:ext cx="558000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D87E47-1D63-47C2-A44E-C034F0FB18AA}"/>
                  </a:ext>
                </a:extLst>
              </p:cNvPr>
              <p:cNvSpPr txBox="1"/>
              <p:nvPr/>
            </p:nvSpPr>
            <p:spPr>
              <a:xfrm>
                <a:off x="1901301" y="2430339"/>
                <a:ext cx="25031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Now,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D87E47-1D63-47C2-A44E-C034F0FB1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301" y="2430339"/>
                <a:ext cx="2503115" cy="523220"/>
              </a:xfrm>
              <a:prstGeom prst="rect">
                <a:avLst/>
              </a:prstGeom>
              <a:blipFill>
                <a:blip r:embed="rId10"/>
                <a:stretch>
                  <a:fillRect l="-5109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4C3173-CE2C-4002-8A13-607D98BC89F7}"/>
                  </a:ext>
                </a:extLst>
              </p:cNvPr>
              <p:cNvSpPr txBox="1"/>
              <p:nvPr/>
            </p:nvSpPr>
            <p:spPr>
              <a:xfrm>
                <a:off x="1790239" y="4262292"/>
                <a:ext cx="18754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λI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4C3173-CE2C-4002-8A13-607D98BC8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239" y="4262292"/>
                <a:ext cx="187544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E0C25D-CB86-4BCE-AA68-CFE8106D9CBD}"/>
                  </a:ext>
                </a:extLst>
              </p:cNvPr>
              <p:cNvSpPr txBox="1"/>
              <p:nvPr/>
            </p:nvSpPr>
            <p:spPr>
              <a:xfrm>
                <a:off x="1903270" y="4939065"/>
                <a:ext cx="30242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Now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|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|=0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E0C25D-CB86-4BCE-AA68-CFE8106D9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270" y="4939065"/>
                <a:ext cx="3024279" cy="523220"/>
              </a:xfrm>
              <a:prstGeom prst="rect">
                <a:avLst/>
              </a:prstGeom>
              <a:blipFill>
                <a:blip r:embed="rId12"/>
                <a:stretch>
                  <a:fillRect l="-4032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3">
            <a:extLst>
              <a:ext uri="{FF2B5EF4-FFF2-40B4-BE49-F238E27FC236}">
                <a16:creationId xmlns:a16="http://schemas.microsoft.com/office/drawing/2014/main" id="{02AF7945-D659-4322-85A3-90C9F9E71E6E}"/>
              </a:ext>
            </a:extLst>
          </p:cNvPr>
          <p:cNvSpPr/>
          <p:nvPr/>
        </p:nvSpPr>
        <p:spPr>
          <a:xfrm>
            <a:off x="1232239" y="5025451"/>
            <a:ext cx="558000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0C12A8-67BF-69B8-869C-180C48F1A8B8}"/>
              </a:ext>
            </a:extLst>
          </p:cNvPr>
          <p:cNvGrpSpPr/>
          <p:nvPr/>
        </p:nvGrpSpPr>
        <p:grpSpPr>
          <a:xfrm>
            <a:off x="1836319" y="5542186"/>
            <a:ext cx="3017131" cy="845168"/>
            <a:chOff x="1962981" y="5542186"/>
            <a:chExt cx="3017131" cy="8451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4A4DF19-D4CA-41BD-9331-A9DC9F7728E3}"/>
                    </a:ext>
                  </a:extLst>
                </p:cNvPr>
                <p:cNvSpPr txBox="1"/>
                <p:nvPr/>
              </p:nvSpPr>
              <p:spPr>
                <a:xfrm>
                  <a:off x="2511710" y="5542186"/>
                  <a:ext cx="2468402" cy="8451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4A4DF19-D4CA-41BD-9331-A9DC9F7728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1710" y="5542186"/>
                  <a:ext cx="2468402" cy="84516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6C42655-2F31-4DEE-9655-8750B73DD0B9}"/>
                    </a:ext>
                  </a:extLst>
                </p:cNvPr>
                <p:cNvSpPr txBox="1"/>
                <p:nvPr/>
              </p:nvSpPr>
              <p:spPr>
                <a:xfrm>
                  <a:off x="1962981" y="5707671"/>
                  <a:ext cx="66932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6C42655-2F31-4DEE-9655-8750B73DD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2981" y="5707671"/>
                  <a:ext cx="669323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38FF55-9422-4791-8BA6-414B8EB9D123}"/>
                  </a:ext>
                </a:extLst>
              </p:cNvPr>
              <p:cNvSpPr txBox="1"/>
              <p:nvPr/>
            </p:nvSpPr>
            <p:spPr>
              <a:xfrm>
                <a:off x="8708964" y="2703258"/>
                <a:ext cx="24684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38FF55-9422-4791-8BA6-414B8EB9D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964" y="2703258"/>
                <a:ext cx="246840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C6A130-CE21-40AB-80D7-DB2C417271ED}"/>
                  </a:ext>
                </a:extLst>
              </p:cNvPr>
              <p:cNvSpPr txBox="1"/>
              <p:nvPr/>
            </p:nvSpPr>
            <p:spPr>
              <a:xfrm>
                <a:off x="8438626" y="271178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C6A130-CE21-40AB-80D7-DB2C41727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626" y="2711786"/>
                <a:ext cx="66932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4AB3182-633F-47D3-90CA-982DF09DBDDF}"/>
              </a:ext>
            </a:extLst>
          </p:cNvPr>
          <p:cNvSpPr/>
          <p:nvPr/>
        </p:nvSpPr>
        <p:spPr>
          <a:xfrm>
            <a:off x="9030206" y="2708836"/>
            <a:ext cx="1777548" cy="478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2B91EF-5AF2-4E55-AB6F-A77EBDCCF732}"/>
              </a:ext>
            </a:extLst>
          </p:cNvPr>
          <p:cNvCxnSpPr>
            <a:cxnSpLocks/>
          </p:cNvCxnSpPr>
          <p:nvPr/>
        </p:nvCxnSpPr>
        <p:spPr>
          <a:xfrm rot="5400000" flipV="1">
            <a:off x="9649660" y="3533248"/>
            <a:ext cx="648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51EC8EA-CD5A-4DE2-9606-BBE81569E755}"/>
                  </a:ext>
                </a:extLst>
              </p:cNvPr>
              <p:cNvSpPr txBox="1"/>
              <p:nvPr/>
            </p:nvSpPr>
            <p:spPr>
              <a:xfrm>
                <a:off x="8055444" y="3867124"/>
                <a:ext cx="3836431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haracteristic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Equation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51EC8EA-CD5A-4DE2-9606-BBE81569E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444" y="3867124"/>
                <a:ext cx="3836431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F65CC82-ED76-49D8-875F-46CEAD97F018}"/>
              </a:ext>
            </a:extLst>
          </p:cNvPr>
          <p:cNvSpPr/>
          <p:nvPr/>
        </p:nvSpPr>
        <p:spPr>
          <a:xfrm>
            <a:off x="7611399" y="2381561"/>
            <a:ext cx="64800" cy="396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618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3" grpId="0"/>
      <p:bldP spid="15" grpId="0"/>
      <p:bldP spid="16" grpId="0" animBg="1"/>
      <p:bldP spid="17" grpId="0"/>
      <p:bldP spid="18" grpId="0"/>
      <p:bldP spid="19" grpId="0"/>
      <p:bldP spid="20" grpId="0" animBg="1"/>
      <p:bldP spid="23" grpId="0"/>
      <p:bldP spid="24" grpId="0"/>
      <p:bldP spid="25" grpId="0" animBg="1"/>
      <p:bldP spid="27" grpId="0" animBg="1"/>
      <p:bldP spid="2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1F9E7-5850-4D69-89FC-DE132336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Remarks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ABF065-861F-4936-9308-35ACCEB7CE70}"/>
              </a:ext>
            </a:extLst>
          </p:cNvPr>
          <p:cNvSpPr/>
          <p:nvPr/>
        </p:nvSpPr>
        <p:spPr>
          <a:xfrm>
            <a:off x="255341" y="806538"/>
            <a:ext cx="1520451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8C374A-A3D0-4CD1-803A-D489FC60A459}"/>
              </a:ext>
            </a:extLst>
          </p:cNvPr>
          <p:cNvSpPr/>
          <p:nvPr/>
        </p:nvSpPr>
        <p:spPr>
          <a:xfrm>
            <a:off x="1959469" y="804233"/>
            <a:ext cx="4028903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Eigen 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721CB5-F9D1-4444-85F3-FC05D15A77C8}"/>
                  </a:ext>
                </a:extLst>
              </p:cNvPr>
              <p:cNvSpPr/>
              <p:nvPr/>
            </p:nvSpPr>
            <p:spPr>
              <a:xfrm>
                <a:off x="255341" y="1613075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32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721CB5-F9D1-4444-85F3-FC05D15A7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1613075"/>
                <a:ext cx="1520451" cy="11612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689524-0B20-4CFF-9685-05C7F78787CC}"/>
                  </a:ext>
                </a:extLst>
              </p:cNvPr>
              <p:cNvSpPr/>
              <p:nvPr/>
            </p:nvSpPr>
            <p:spPr>
              <a:xfrm>
                <a:off x="255341" y="2839063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3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32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689524-0B20-4CFF-9685-05C7F7878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2839063"/>
                <a:ext cx="1520451" cy="11612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D99FF8A-2CCA-4F94-8F1E-C90C921A5C70}"/>
                  </a:ext>
                </a:extLst>
              </p:cNvPr>
              <p:cNvSpPr/>
              <p:nvPr/>
            </p:nvSpPr>
            <p:spPr>
              <a:xfrm>
                <a:off x="255341" y="4065051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32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32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32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D99FF8A-2CCA-4F94-8F1E-C90C921A5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4065051"/>
                <a:ext cx="1520451" cy="11612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131FBBF-2017-45D6-9FA9-D90A844D1A58}"/>
                  </a:ext>
                </a:extLst>
              </p:cNvPr>
              <p:cNvSpPr/>
              <p:nvPr/>
            </p:nvSpPr>
            <p:spPr>
              <a:xfrm>
                <a:off x="6210080" y="2848694"/>
                <a:ext cx="1520451" cy="116061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3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32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131FBBF-2017-45D6-9FA9-D90A844D1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080" y="2848694"/>
                <a:ext cx="1520451" cy="11606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D6E6F3C-95F3-49AF-9A77-84B6F4985B3E}"/>
                  </a:ext>
                </a:extLst>
              </p:cNvPr>
              <p:cNvSpPr/>
              <p:nvPr/>
            </p:nvSpPr>
            <p:spPr>
              <a:xfrm>
                <a:off x="1959469" y="1613075"/>
                <a:ext cx="131147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D6E6F3C-95F3-49AF-9A77-84B6F4985B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69" y="1613075"/>
                <a:ext cx="1311471" cy="11612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E76E2A9-D9E8-4D90-9CC6-982FC71EF447}"/>
                  </a:ext>
                </a:extLst>
              </p:cNvPr>
              <p:cNvSpPr/>
              <p:nvPr/>
            </p:nvSpPr>
            <p:spPr>
              <a:xfrm>
                <a:off x="3318185" y="1613075"/>
                <a:ext cx="131147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E76E2A9-D9E8-4D90-9CC6-982FC71EF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185" y="1613075"/>
                <a:ext cx="1311471" cy="11612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FBA50B9-091D-4792-882D-70A96342787C}"/>
                  </a:ext>
                </a:extLst>
              </p:cNvPr>
              <p:cNvSpPr/>
              <p:nvPr/>
            </p:nvSpPr>
            <p:spPr>
              <a:xfrm>
                <a:off x="4676901" y="1608465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FBA50B9-091D-4792-882D-70A963427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901" y="1608465"/>
                <a:ext cx="1317921" cy="116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D2BD11D-9D7F-426E-AA2F-D16F79518B7F}"/>
                  </a:ext>
                </a:extLst>
              </p:cNvPr>
              <p:cNvSpPr/>
              <p:nvPr/>
            </p:nvSpPr>
            <p:spPr>
              <a:xfrm>
                <a:off x="1959467" y="2835239"/>
                <a:ext cx="1313653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D2BD11D-9D7F-426E-AA2F-D16F79518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67" y="2835239"/>
                <a:ext cx="1313653" cy="11612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4413DDE-1CCE-4167-960C-A866CF46A948}"/>
                  </a:ext>
                </a:extLst>
              </p:cNvPr>
              <p:cNvSpPr/>
              <p:nvPr/>
            </p:nvSpPr>
            <p:spPr>
              <a:xfrm>
                <a:off x="3318185" y="2835239"/>
                <a:ext cx="131147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4413DDE-1CCE-4167-960C-A866CF46A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185" y="2835239"/>
                <a:ext cx="1311471" cy="11612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F2BFF0F-7C2A-4AA8-A5E1-D52A59D1F4B3}"/>
                  </a:ext>
                </a:extLst>
              </p:cNvPr>
              <p:cNvSpPr/>
              <p:nvPr/>
            </p:nvSpPr>
            <p:spPr>
              <a:xfrm>
                <a:off x="4674139" y="2835239"/>
                <a:ext cx="1314233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F2BFF0F-7C2A-4AA8-A5E1-D52A59D1F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139" y="2835239"/>
                <a:ext cx="1314233" cy="11612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59603B-DA84-4645-A4C2-D509E771A90A}"/>
                  </a:ext>
                </a:extLst>
              </p:cNvPr>
              <p:cNvSpPr/>
              <p:nvPr/>
            </p:nvSpPr>
            <p:spPr>
              <a:xfrm>
                <a:off x="1963737" y="4072087"/>
                <a:ext cx="1313653" cy="1154203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59603B-DA84-4645-A4C2-D509E771A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737" y="4072087"/>
                <a:ext cx="1313653" cy="11542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99ED089-3A41-4C72-A3C3-F8FFA9C9DEBE}"/>
                  </a:ext>
                </a:extLst>
              </p:cNvPr>
              <p:cNvSpPr/>
              <p:nvPr/>
            </p:nvSpPr>
            <p:spPr>
              <a:xfrm>
                <a:off x="3318185" y="4072802"/>
                <a:ext cx="1311471" cy="1154322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99ED089-3A41-4C72-A3C3-F8FFA9C9D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185" y="4072802"/>
                <a:ext cx="1311471" cy="11543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FBF01CD-F5D0-4A0A-A342-B640599098F5}"/>
                  </a:ext>
                </a:extLst>
              </p:cNvPr>
              <p:cNvSpPr/>
              <p:nvPr/>
            </p:nvSpPr>
            <p:spPr>
              <a:xfrm>
                <a:off x="4676901" y="4069984"/>
                <a:ext cx="131147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FBF01CD-F5D0-4A0A-A342-B640599098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901" y="4069984"/>
                <a:ext cx="1311471" cy="116123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047E55C-F648-4C93-99B2-9A44811F7C90}"/>
                  </a:ext>
                </a:extLst>
              </p:cNvPr>
              <p:cNvSpPr/>
              <p:nvPr/>
            </p:nvSpPr>
            <p:spPr>
              <a:xfrm>
                <a:off x="7914206" y="2835239"/>
                <a:ext cx="1305023" cy="116061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047E55C-F648-4C93-99B2-9A44811F7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206" y="2835239"/>
                <a:ext cx="1305023" cy="1160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639FADD-E299-47B3-8998-F7A13FD348D9}"/>
                  </a:ext>
                </a:extLst>
              </p:cNvPr>
              <p:cNvSpPr/>
              <p:nvPr/>
            </p:nvSpPr>
            <p:spPr>
              <a:xfrm>
                <a:off x="9266472" y="2835239"/>
                <a:ext cx="1305023" cy="116060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1  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639FADD-E299-47B3-8998-F7A13FD34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72" y="2835239"/>
                <a:ext cx="1305023" cy="116060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8967F42-7945-4A9F-A5D5-F606764A45B3}"/>
                  </a:ext>
                </a:extLst>
              </p:cNvPr>
              <p:cNvSpPr/>
              <p:nvPr/>
            </p:nvSpPr>
            <p:spPr>
              <a:xfrm>
                <a:off x="10618739" y="2835868"/>
                <a:ext cx="1305022" cy="115998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1  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 </m:t>
                          </m:r>
                        </m:den>
                      </m:f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8967F42-7945-4A9F-A5D5-F606764A4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739" y="2835868"/>
                <a:ext cx="1305022" cy="115998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D251B683-C092-4715-BBCE-CDBEFD96462C}"/>
              </a:ext>
            </a:extLst>
          </p:cNvPr>
          <p:cNvSpPr/>
          <p:nvPr/>
        </p:nvSpPr>
        <p:spPr>
          <a:xfrm>
            <a:off x="6203630" y="813528"/>
            <a:ext cx="1520451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676D65-CCE3-47AB-AE63-5466677C9CB9}"/>
              </a:ext>
            </a:extLst>
          </p:cNvPr>
          <p:cNvSpPr/>
          <p:nvPr/>
        </p:nvSpPr>
        <p:spPr>
          <a:xfrm>
            <a:off x="7907758" y="807611"/>
            <a:ext cx="4028903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Eigen 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9DBA90F-0191-4430-AF16-FDBCC45BE9AD}"/>
                  </a:ext>
                </a:extLst>
              </p:cNvPr>
              <p:cNvSpPr/>
              <p:nvPr/>
            </p:nvSpPr>
            <p:spPr>
              <a:xfrm>
                <a:off x="6203630" y="1620065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32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9DBA90F-0191-4430-AF16-FDBCC45BE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630" y="1620065"/>
                <a:ext cx="1520451" cy="116123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D82A485-1A24-4E84-BCDC-5D924403DAB0}"/>
                  </a:ext>
                </a:extLst>
              </p:cNvPr>
              <p:cNvSpPr/>
              <p:nvPr/>
            </p:nvSpPr>
            <p:spPr>
              <a:xfrm>
                <a:off x="7920658" y="1620065"/>
                <a:ext cx="1305022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D82A485-1A24-4E84-BCDC-5D924403D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658" y="1620065"/>
                <a:ext cx="1305022" cy="11612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1DC0C44-0456-4C14-ADD3-B2536D093552}"/>
                  </a:ext>
                </a:extLst>
              </p:cNvPr>
              <p:cNvSpPr/>
              <p:nvPr/>
            </p:nvSpPr>
            <p:spPr>
              <a:xfrm>
                <a:off x="9266475" y="1620065"/>
                <a:ext cx="1305022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1DC0C44-0456-4C14-ADD3-B2536D093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75" y="1620065"/>
                <a:ext cx="1305022" cy="11612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595676-9674-4A2C-A695-66239BB0CEB9}"/>
                  </a:ext>
                </a:extLst>
              </p:cNvPr>
              <p:cNvSpPr/>
              <p:nvPr/>
            </p:nvSpPr>
            <p:spPr>
              <a:xfrm>
                <a:off x="10625191" y="1624675"/>
                <a:ext cx="1305022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595676-9674-4A2C-A695-66239BB0C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191" y="1624675"/>
                <a:ext cx="1305022" cy="116123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3BD67B8-C023-411D-B2D3-4B948B6C91AB}"/>
                  </a:ext>
                </a:extLst>
              </p:cNvPr>
              <p:cNvSpPr/>
              <p:nvPr/>
            </p:nvSpPr>
            <p:spPr>
              <a:xfrm>
                <a:off x="6210080" y="4065050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32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32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32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3BD67B8-C023-411D-B2D3-4B948B6C9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080" y="4065050"/>
                <a:ext cx="1520451" cy="116123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B9E8C77-1613-44F9-91E9-5B87D7A5B129}"/>
                  </a:ext>
                </a:extLst>
              </p:cNvPr>
              <p:cNvSpPr/>
              <p:nvPr/>
            </p:nvSpPr>
            <p:spPr>
              <a:xfrm>
                <a:off x="7920658" y="4075284"/>
                <a:ext cx="129857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B9E8C77-1613-44F9-91E9-5B87D7A5B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658" y="4075284"/>
                <a:ext cx="1298571" cy="116123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9A1F52C-5372-43AF-B424-EE770D98AA89}"/>
                  </a:ext>
                </a:extLst>
              </p:cNvPr>
              <p:cNvSpPr/>
              <p:nvPr/>
            </p:nvSpPr>
            <p:spPr>
              <a:xfrm>
                <a:off x="9272924" y="4072802"/>
                <a:ext cx="129857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9A1F52C-5372-43AF-B424-EE770D98A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924" y="4072802"/>
                <a:ext cx="1298571" cy="116123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9F03C4D-DFFB-4758-94D1-5358F163FFE3}"/>
                  </a:ext>
                </a:extLst>
              </p:cNvPr>
              <p:cNvSpPr/>
              <p:nvPr/>
            </p:nvSpPr>
            <p:spPr>
              <a:xfrm>
                <a:off x="10625190" y="4072087"/>
                <a:ext cx="129857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9F03C4D-DFFB-4758-94D1-5358F163F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190" y="4072087"/>
                <a:ext cx="1298571" cy="116123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3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38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1F9E7-5850-4D69-89FC-DE132336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Remarks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ABF065-861F-4936-9308-35ACCEB7CE70}"/>
              </a:ext>
            </a:extLst>
          </p:cNvPr>
          <p:cNvSpPr/>
          <p:nvPr/>
        </p:nvSpPr>
        <p:spPr>
          <a:xfrm>
            <a:off x="255341" y="806538"/>
            <a:ext cx="1520451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8C374A-A3D0-4CD1-803A-D489FC60A459}"/>
              </a:ext>
            </a:extLst>
          </p:cNvPr>
          <p:cNvSpPr/>
          <p:nvPr/>
        </p:nvSpPr>
        <p:spPr>
          <a:xfrm>
            <a:off x="1959469" y="804233"/>
            <a:ext cx="4028903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Eigen 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721CB5-F9D1-4444-85F3-FC05D15A77C8}"/>
                  </a:ext>
                </a:extLst>
              </p:cNvPr>
              <p:cNvSpPr/>
              <p:nvPr/>
            </p:nvSpPr>
            <p:spPr>
              <a:xfrm>
                <a:off x="255341" y="1613075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721CB5-F9D1-4444-85F3-FC05D15A7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1613075"/>
                <a:ext cx="1520451" cy="11612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689524-0B20-4CFF-9685-05C7F78787CC}"/>
                  </a:ext>
                </a:extLst>
              </p:cNvPr>
              <p:cNvSpPr/>
              <p:nvPr/>
            </p:nvSpPr>
            <p:spPr>
              <a:xfrm>
                <a:off x="255341" y="2839063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kI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689524-0B20-4CFF-9685-05C7F7878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2839063"/>
                <a:ext cx="1520451" cy="11612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D99FF8A-2CCA-4F94-8F1E-C90C921A5C70}"/>
                  </a:ext>
                </a:extLst>
              </p:cNvPr>
              <p:cNvSpPr/>
              <p:nvPr/>
            </p:nvSpPr>
            <p:spPr>
              <a:xfrm>
                <a:off x="255341" y="4065051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kI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D99FF8A-2CCA-4F94-8F1E-C90C921A5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4065051"/>
                <a:ext cx="1520451" cy="11612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131FBBF-2017-45D6-9FA9-D90A844D1A58}"/>
                  </a:ext>
                </a:extLst>
              </p:cNvPr>
              <p:cNvSpPr/>
              <p:nvPr/>
            </p:nvSpPr>
            <p:spPr>
              <a:xfrm>
                <a:off x="6210080" y="2848694"/>
                <a:ext cx="1520451" cy="116061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131FBBF-2017-45D6-9FA9-D90A844D1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080" y="2848694"/>
                <a:ext cx="1520451" cy="11606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D6E6F3C-95F3-49AF-9A77-84B6F4985B3E}"/>
                  </a:ext>
                </a:extLst>
              </p:cNvPr>
              <p:cNvSpPr/>
              <p:nvPr/>
            </p:nvSpPr>
            <p:spPr>
              <a:xfrm>
                <a:off x="1959469" y="1613075"/>
                <a:ext cx="1305367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D6E6F3C-95F3-49AF-9A77-84B6F4985B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69" y="1613075"/>
                <a:ext cx="1305367" cy="11612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E76E2A9-D9E8-4D90-9CC6-982FC71EF447}"/>
                  </a:ext>
                </a:extLst>
              </p:cNvPr>
              <p:cNvSpPr/>
              <p:nvPr/>
            </p:nvSpPr>
            <p:spPr>
              <a:xfrm>
                <a:off x="3330457" y="1613075"/>
                <a:ext cx="1305649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E76E2A9-D9E8-4D90-9CC6-982FC71EF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457" y="1613075"/>
                <a:ext cx="1305649" cy="11612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FBA50B9-091D-4792-882D-70A96342787C}"/>
                  </a:ext>
                </a:extLst>
              </p:cNvPr>
              <p:cNvSpPr/>
              <p:nvPr/>
            </p:nvSpPr>
            <p:spPr>
              <a:xfrm>
                <a:off x="4701727" y="1608465"/>
                <a:ext cx="1305649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FBA50B9-091D-4792-882D-70A963427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727" y="1608465"/>
                <a:ext cx="1305649" cy="116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D2BD11D-9D7F-426E-AA2F-D16F79518B7F}"/>
                  </a:ext>
                </a:extLst>
              </p:cNvPr>
              <p:cNvSpPr/>
              <p:nvPr/>
            </p:nvSpPr>
            <p:spPr>
              <a:xfrm>
                <a:off x="1953345" y="2848067"/>
                <a:ext cx="1317921" cy="1147781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D2BD11D-9D7F-426E-AA2F-D16F79518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345" y="2848067"/>
                <a:ext cx="1317921" cy="11477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4413DDE-1CCE-4167-960C-A866CF46A948}"/>
                  </a:ext>
                </a:extLst>
              </p:cNvPr>
              <p:cNvSpPr/>
              <p:nvPr/>
            </p:nvSpPr>
            <p:spPr>
              <a:xfrm>
                <a:off x="3330457" y="2861921"/>
                <a:ext cx="1305322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4413DDE-1CCE-4167-960C-A866CF46A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457" y="2861921"/>
                <a:ext cx="1305322" cy="11612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F2BFF0F-7C2A-4AA8-A5E1-D52A59D1F4B3}"/>
                  </a:ext>
                </a:extLst>
              </p:cNvPr>
              <p:cNvSpPr/>
              <p:nvPr/>
            </p:nvSpPr>
            <p:spPr>
              <a:xfrm>
                <a:off x="4705262" y="2862736"/>
                <a:ext cx="1305322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F2BFF0F-7C2A-4AA8-A5E1-D52A59D1F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262" y="2862736"/>
                <a:ext cx="1305322" cy="11612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59603B-DA84-4645-A4C2-D509E771A90A}"/>
                  </a:ext>
                </a:extLst>
              </p:cNvPr>
              <p:cNvSpPr/>
              <p:nvPr/>
            </p:nvSpPr>
            <p:spPr>
              <a:xfrm>
                <a:off x="1953344" y="4083686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59603B-DA84-4645-A4C2-D509E771A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344" y="4083686"/>
                <a:ext cx="1317921" cy="116123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99ED089-3A41-4C72-A3C3-F8FFA9C9DEBE}"/>
                  </a:ext>
                </a:extLst>
              </p:cNvPr>
              <p:cNvSpPr/>
              <p:nvPr/>
            </p:nvSpPr>
            <p:spPr>
              <a:xfrm>
                <a:off x="3330129" y="4084413"/>
                <a:ext cx="1305649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99ED089-3A41-4C72-A3C3-F8FFA9C9D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129" y="4084413"/>
                <a:ext cx="1305649" cy="11612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FBF01CD-F5D0-4A0A-A342-B640599098F5}"/>
                  </a:ext>
                </a:extLst>
              </p:cNvPr>
              <p:cNvSpPr/>
              <p:nvPr/>
            </p:nvSpPr>
            <p:spPr>
              <a:xfrm>
                <a:off x="4694642" y="4086910"/>
                <a:ext cx="1305649" cy="1158015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FBF01CD-F5D0-4A0A-A342-B640599098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642" y="4086910"/>
                <a:ext cx="1305649" cy="11580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047E55C-F648-4C93-99B2-9A44811F7C90}"/>
                  </a:ext>
                </a:extLst>
              </p:cNvPr>
              <p:cNvSpPr/>
              <p:nvPr/>
            </p:nvSpPr>
            <p:spPr>
              <a:xfrm>
                <a:off x="7914206" y="2861921"/>
                <a:ext cx="1317921" cy="1133927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047E55C-F648-4C93-99B2-9A44811F7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206" y="2861921"/>
                <a:ext cx="1317921" cy="11339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639FADD-E299-47B3-8998-F7A13FD348D9}"/>
                  </a:ext>
                </a:extLst>
              </p:cNvPr>
              <p:cNvSpPr/>
              <p:nvPr/>
            </p:nvSpPr>
            <p:spPr>
              <a:xfrm>
                <a:off x="9266472" y="2861921"/>
                <a:ext cx="1317921" cy="1133927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5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639FADD-E299-47B3-8998-F7A13FD34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72" y="2861921"/>
                <a:ext cx="1317921" cy="11339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8967F42-7945-4A9F-A5D5-F606764A45B3}"/>
                  </a:ext>
                </a:extLst>
              </p:cNvPr>
              <p:cNvSpPr/>
              <p:nvPr/>
            </p:nvSpPr>
            <p:spPr>
              <a:xfrm>
                <a:off x="10618738" y="2861920"/>
                <a:ext cx="1317921" cy="1133928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8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8967F42-7945-4A9F-A5D5-F606764A4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738" y="2861920"/>
                <a:ext cx="1317921" cy="113392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D251B683-C092-4715-BBCE-CDBEFD96462C}"/>
              </a:ext>
            </a:extLst>
          </p:cNvPr>
          <p:cNvSpPr/>
          <p:nvPr/>
        </p:nvSpPr>
        <p:spPr>
          <a:xfrm>
            <a:off x="6203630" y="813528"/>
            <a:ext cx="1520451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676D65-CCE3-47AB-AE63-5466677C9CB9}"/>
              </a:ext>
            </a:extLst>
          </p:cNvPr>
          <p:cNvSpPr/>
          <p:nvPr/>
        </p:nvSpPr>
        <p:spPr>
          <a:xfrm>
            <a:off x="7907758" y="807611"/>
            <a:ext cx="4028903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Eigen 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9DBA90F-0191-4430-AF16-FDBCC45BE9AD}"/>
                  </a:ext>
                </a:extLst>
              </p:cNvPr>
              <p:cNvSpPr/>
              <p:nvPr/>
            </p:nvSpPr>
            <p:spPr>
              <a:xfrm>
                <a:off x="6203630" y="1620065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9DBA90F-0191-4430-AF16-FDBCC45BE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630" y="1620065"/>
                <a:ext cx="1520451" cy="116123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D82A485-1A24-4E84-BCDC-5D924403DAB0}"/>
                  </a:ext>
                </a:extLst>
              </p:cNvPr>
              <p:cNvSpPr/>
              <p:nvPr/>
            </p:nvSpPr>
            <p:spPr>
              <a:xfrm>
                <a:off x="7920657" y="1620065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D82A485-1A24-4E84-BCDC-5D924403D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657" y="1620065"/>
                <a:ext cx="1317921" cy="11612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1DC0C44-0456-4C14-ADD3-B2536D093552}"/>
                  </a:ext>
                </a:extLst>
              </p:cNvPr>
              <p:cNvSpPr/>
              <p:nvPr/>
            </p:nvSpPr>
            <p:spPr>
              <a:xfrm>
                <a:off x="9266474" y="1620065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1DC0C44-0456-4C14-ADD3-B2536D093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74" y="1620065"/>
                <a:ext cx="1317921" cy="11612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595676-9674-4A2C-A695-66239BB0CEB9}"/>
                  </a:ext>
                </a:extLst>
              </p:cNvPr>
              <p:cNvSpPr/>
              <p:nvPr/>
            </p:nvSpPr>
            <p:spPr>
              <a:xfrm>
                <a:off x="10625190" y="1624675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595676-9674-4A2C-A695-66239BB0C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190" y="1624675"/>
                <a:ext cx="1317921" cy="116123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3BD67B8-C023-411D-B2D3-4B948B6C91AB}"/>
                  </a:ext>
                </a:extLst>
              </p:cNvPr>
              <p:cNvSpPr/>
              <p:nvPr/>
            </p:nvSpPr>
            <p:spPr>
              <a:xfrm>
                <a:off x="6210080" y="4086910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3BD67B8-C023-411D-B2D3-4B948B6C9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080" y="4086910"/>
                <a:ext cx="1520451" cy="116123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B9E8C77-1613-44F9-91E9-5B87D7A5B129}"/>
                  </a:ext>
                </a:extLst>
              </p:cNvPr>
              <p:cNvSpPr/>
              <p:nvPr/>
            </p:nvSpPr>
            <p:spPr>
              <a:xfrm>
                <a:off x="7920658" y="4083686"/>
                <a:ext cx="1317921" cy="1152837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B9E8C77-1613-44F9-91E9-5B87D7A5B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658" y="4083686"/>
                <a:ext cx="1317921" cy="115283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9A1F52C-5372-43AF-B424-EE770D98AA89}"/>
                  </a:ext>
                </a:extLst>
              </p:cNvPr>
              <p:cNvSpPr/>
              <p:nvPr/>
            </p:nvSpPr>
            <p:spPr>
              <a:xfrm>
                <a:off x="9272924" y="4072088"/>
                <a:ext cx="1317921" cy="116195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9A1F52C-5372-43AF-B424-EE770D98A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924" y="4072088"/>
                <a:ext cx="1317921" cy="11619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9F03C4D-DFFB-4758-94D1-5358F163FFE3}"/>
                  </a:ext>
                </a:extLst>
              </p:cNvPr>
              <p:cNvSpPr/>
              <p:nvPr/>
            </p:nvSpPr>
            <p:spPr>
              <a:xfrm>
                <a:off x="10625190" y="4071854"/>
                <a:ext cx="1317921" cy="1161473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9F03C4D-DFFB-4758-94D1-5358F163F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190" y="4071854"/>
                <a:ext cx="1317921" cy="116147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01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38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1F9E7-5850-4D69-89FC-DE132336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Remarks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ABF065-861F-4936-9308-35ACCEB7CE70}"/>
              </a:ext>
            </a:extLst>
          </p:cNvPr>
          <p:cNvSpPr/>
          <p:nvPr/>
        </p:nvSpPr>
        <p:spPr>
          <a:xfrm>
            <a:off x="255341" y="806538"/>
            <a:ext cx="1520451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8C374A-A3D0-4CD1-803A-D489FC60A459}"/>
              </a:ext>
            </a:extLst>
          </p:cNvPr>
          <p:cNvSpPr/>
          <p:nvPr/>
        </p:nvSpPr>
        <p:spPr>
          <a:xfrm>
            <a:off x="1959469" y="804233"/>
            <a:ext cx="4028903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Eigen 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721CB5-F9D1-4444-85F3-FC05D15A77C8}"/>
                  </a:ext>
                </a:extLst>
              </p:cNvPr>
              <p:cNvSpPr/>
              <p:nvPr/>
            </p:nvSpPr>
            <p:spPr>
              <a:xfrm>
                <a:off x="255341" y="1613075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721CB5-F9D1-4444-85F3-FC05D15A7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1613075"/>
                <a:ext cx="1520451" cy="11612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689524-0B20-4CFF-9685-05C7F78787CC}"/>
                  </a:ext>
                </a:extLst>
              </p:cNvPr>
              <p:cNvSpPr/>
              <p:nvPr/>
            </p:nvSpPr>
            <p:spPr>
              <a:xfrm>
                <a:off x="255341" y="2839063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689524-0B20-4CFF-9685-05C7F7878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2839063"/>
                <a:ext cx="1520451" cy="11612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D99FF8A-2CCA-4F94-8F1E-C90C921A5C70}"/>
                  </a:ext>
                </a:extLst>
              </p:cNvPr>
              <p:cNvSpPr/>
              <p:nvPr/>
            </p:nvSpPr>
            <p:spPr>
              <a:xfrm>
                <a:off x="255341" y="4065051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kI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D99FF8A-2CCA-4F94-8F1E-C90C921A5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4065051"/>
                <a:ext cx="1520451" cy="11612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131FBBF-2017-45D6-9FA9-D90A844D1A58}"/>
                  </a:ext>
                </a:extLst>
              </p:cNvPr>
              <p:cNvSpPr/>
              <p:nvPr/>
            </p:nvSpPr>
            <p:spPr>
              <a:xfrm>
                <a:off x="6210080" y="2848694"/>
                <a:ext cx="1520451" cy="116061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131FBBF-2017-45D6-9FA9-D90A844D1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080" y="2848694"/>
                <a:ext cx="1520451" cy="11606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D6E6F3C-95F3-49AF-9A77-84B6F4985B3E}"/>
                  </a:ext>
                </a:extLst>
              </p:cNvPr>
              <p:cNvSpPr/>
              <p:nvPr/>
            </p:nvSpPr>
            <p:spPr>
              <a:xfrm>
                <a:off x="1959469" y="1613075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D6E6F3C-95F3-49AF-9A77-84B6F4985B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69" y="1613075"/>
                <a:ext cx="1317921" cy="11612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E76E2A9-D9E8-4D90-9CC6-982FC71EF447}"/>
                  </a:ext>
                </a:extLst>
              </p:cNvPr>
              <p:cNvSpPr/>
              <p:nvPr/>
            </p:nvSpPr>
            <p:spPr>
              <a:xfrm>
                <a:off x="3318185" y="1613075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E76E2A9-D9E8-4D90-9CC6-982FC71EF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185" y="1613075"/>
                <a:ext cx="1317921" cy="11612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FBA50B9-091D-4792-882D-70A96342787C}"/>
                  </a:ext>
                </a:extLst>
              </p:cNvPr>
              <p:cNvSpPr/>
              <p:nvPr/>
            </p:nvSpPr>
            <p:spPr>
              <a:xfrm>
                <a:off x="4689455" y="1608465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FBA50B9-091D-4792-882D-70A963427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455" y="1608465"/>
                <a:ext cx="1317921" cy="116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D2BD11D-9D7F-426E-AA2F-D16F79518B7F}"/>
                  </a:ext>
                </a:extLst>
              </p:cNvPr>
              <p:cNvSpPr/>
              <p:nvPr/>
            </p:nvSpPr>
            <p:spPr>
              <a:xfrm>
                <a:off x="1953345" y="2848066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D2BD11D-9D7F-426E-AA2F-D16F79518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345" y="2848066"/>
                <a:ext cx="1317921" cy="11612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4413DDE-1CCE-4167-960C-A866CF46A948}"/>
                  </a:ext>
                </a:extLst>
              </p:cNvPr>
              <p:cNvSpPr/>
              <p:nvPr/>
            </p:nvSpPr>
            <p:spPr>
              <a:xfrm>
                <a:off x="3316601" y="2848066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4413DDE-1CCE-4167-960C-A866CF46A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601" y="2848066"/>
                <a:ext cx="1317921" cy="11612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F2BFF0F-7C2A-4AA8-A5E1-D52A59D1F4B3}"/>
                  </a:ext>
                </a:extLst>
              </p:cNvPr>
              <p:cNvSpPr/>
              <p:nvPr/>
            </p:nvSpPr>
            <p:spPr>
              <a:xfrm>
                <a:off x="4689455" y="2848882"/>
                <a:ext cx="1317921" cy="115801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F2BFF0F-7C2A-4AA8-A5E1-D52A59D1F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455" y="2848882"/>
                <a:ext cx="1317921" cy="11580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59603B-DA84-4645-A4C2-D509E771A90A}"/>
                  </a:ext>
                </a:extLst>
              </p:cNvPr>
              <p:cNvSpPr/>
              <p:nvPr/>
            </p:nvSpPr>
            <p:spPr>
              <a:xfrm>
                <a:off x="1953344" y="4083686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b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59603B-DA84-4645-A4C2-D509E771A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344" y="4083686"/>
                <a:ext cx="1317921" cy="116123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99ED089-3A41-4C72-A3C3-F8FFA9C9DEBE}"/>
                  </a:ext>
                </a:extLst>
              </p:cNvPr>
              <p:cNvSpPr/>
              <p:nvPr/>
            </p:nvSpPr>
            <p:spPr>
              <a:xfrm>
                <a:off x="3317857" y="4084413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b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99ED089-3A41-4C72-A3C3-F8FFA9C9D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857" y="4084413"/>
                <a:ext cx="1317921" cy="11612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FBF01CD-F5D0-4A0A-A342-B640599098F5}"/>
                  </a:ext>
                </a:extLst>
              </p:cNvPr>
              <p:cNvSpPr/>
              <p:nvPr/>
            </p:nvSpPr>
            <p:spPr>
              <a:xfrm>
                <a:off x="4682370" y="4086910"/>
                <a:ext cx="1317921" cy="1158015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b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FBF01CD-F5D0-4A0A-A342-B640599098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70" y="4086910"/>
                <a:ext cx="1317921" cy="11580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047E55C-F648-4C93-99B2-9A44811F7C90}"/>
                  </a:ext>
                </a:extLst>
              </p:cNvPr>
              <p:cNvSpPr/>
              <p:nvPr/>
            </p:nvSpPr>
            <p:spPr>
              <a:xfrm>
                <a:off x="7914206" y="2835239"/>
                <a:ext cx="1317921" cy="116061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047E55C-F648-4C93-99B2-9A44811F7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206" y="2835239"/>
                <a:ext cx="1317921" cy="1160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639FADD-E299-47B3-8998-F7A13FD348D9}"/>
                  </a:ext>
                </a:extLst>
              </p:cNvPr>
              <p:cNvSpPr/>
              <p:nvPr/>
            </p:nvSpPr>
            <p:spPr>
              <a:xfrm>
                <a:off x="9266472" y="2835239"/>
                <a:ext cx="1317921" cy="116060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8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639FADD-E299-47B3-8998-F7A13FD34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72" y="2835239"/>
                <a:ext cx="1317921" cy="116060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8967F42-7945-4A9F-A5D5-F606764A45B3}"/>
                  </a:ext>
                </a:extLst>
              </p:cNvPr>
              <p:cNvSpPr/>
              <p:nvPr/>
            </p:nvSpPr>
            <p:spPr>
              <a:xfrm>
                <a:off x="10618738" y="2835868"/>
                <a:ext cx="1317921" cy="115998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125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8967F42-7945-4A9F-A5D5-F606764A4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738" y="2835868"/>
                <a:ext cx="1317921" cy="115998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D251B683-C092-4715-BBCE-CDBEFD96462C}"/>
              </a:ext>
            </a:extLst>
          </p:cNvPr>
          <p:cNvSpPr/>
          <p:nvPr/>
        </p:nvSpPr>
        <p:spPr>
          <a:xfrm>
            <a:off x="6203630" y="813528"/>
            <a:ext cx="1520451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676D65-CCE3-47AB-AE63-5466677C9CB9}"/>
              </a:ext>
            </a:extLst>
          </p:cNvPr>
          <p:cNvSpPr/>
          <p:nvPr/>
        </p:nvSpPr>
        <p:spPr>
          <a:xfrm>
            <a:off x="7907758" y="807611"/>
            <a:ext cx="4028903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Eigen 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9DBA90F-0191-4430-AF16-FDBCC45BE9AD}"/>
                  </a:ext>
                </a:extLst>
              </p:cNvPr>
              <p:cNvSpPr/>
              <p:nvPr/>
            </p:nvSpPr>
            <p:spPr>
              <a:xfrm>
                <a:off x="6203630" y="1620065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9DBA90F-0191-4430-AF16-FDBCC45BE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630" y="1620065"/>
                <a:ext cx="1520451" cy="116123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D82A485-1A24-4E84-BCDC-5D924403DAB0}"/>
                  </a:ext>
                </a:extLst>
              </p:cNvPr>
              <p:cNvSpPr/>
              <p:nvPr/>
            </p:nvSpPr>
            <p:spPr>
              <a:xfrm>
                <a:off x="7920657" y="1620065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D82A485-1A24-4E84-BCDC-5D924403D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657" y="1620065"/>
                <a:ext cx="1317921" cy="11612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1DC0C44-0456-4C14-ADD3-B2536D093552}"/>
                  </a:ext>
                </a:extLst>
              </p:cNvPr>
              <p:cNvSpPr/>
              <p:nvPr/>
            </p:nvSpPr>
            <p:spPr>
              <a:xfrm>
                <a:off x="9266474" y="1620065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1DC0C44-0456-4C14-ADD3-B2536D093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74" y="1620065"/>
                <a:ext cx="1317921" cy="11612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595676-9674-4A2C-A695-66239BB0CEB9}"/>
                  </a:ext>
                </a:extLst>
              </p:cNvPr>
              <p:cNvSpPr/>
              <p:nvPr/>
            </p:nvSpPr>
            <p:spPr>
              <a:xfrm>
                <a:off x="10625190" y="1624675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595676-9674-4A2C-A695-66239BB0C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190" y="1624675"/>
                <a:ext cx="1317921" cy="116123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3BD67B8-C023-411D-B2D3-4B948B6C91AB}"/>
                  </a:ext>
                </a:extLst>
              </p:cNvPr>
              <p:cNvSpPr/>
              <p:nvPr/>
            </p:nvSpPr>
            <p:spPr>
              <a:xfrm>
                <a:off x="6210080" y="4086910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3BD67B8-C023-411D-B2D3-4B948B6C9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080" y="4086910"/>
                <a:ext cx="1520451" cy="116123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B9E8C77-1613-44F9-91E9-5B87D7A5B129}"/>
                  </a:ext>
                </a:extLst>
              </p:cNvPr>
              <p:cNvSpPr/>
              <p:nvPr/>
            </p:nvSpPr>
            <p:spPr>
              <a:xfrm>
                <a:off x="7920658" y="4075284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B9E8C77-1613-44F9-91E9-5B87D7A5B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658" y="4075284"/>
                <a:ext cx="1317921" cy="116123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9A1F52C-5372-43AF-B424-EE770D98AA89}"/>
                  </a:ext>
                </a:extLst>
              </p:cNvPr>
              <p:cNvSpPr/>
              <p:nvPr/>
            </p:nvSpPr>
            <p:spPr>
              <a:xfrm>
                <a:off x="9272924" y="4072802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9A1F52C-5372-43AF-B424-EE770D98A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924" y="4072802"/>
                <a:ext cx="1317921" cy="116123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9F03C4D-DFFB-4758-94D1-5358F163FFE3}"/>
                  </a:ext>
                </a:extLst>
              </p:cNvPr>
              <p:cNvSpPr/>
              <p:nvPr/>
            </p:nvSpPr>
            <p:spPr>
              <a:xfrm>
                <a:off x="10625190" y="4072087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129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9F03C4D-DFFB-4758-94D1-5358F163F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190" y="4072087"/>
                <a:ext cx="1317921" cy="116123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990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30" grpId="0" animBg="1"/>
      <p:bldP spid="34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DDA9F9-9534-4EB6-BE35-3E60A37154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Example:6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DDA9F9-9534-4EB6-BE35-3E60A37154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1448E9-F5E3-4095-99DF-F7F8D84F6BB2}"/>
              </a:ext>
            </a:extLst>
          </p:cNvPr>
          <p:cNvSpPr/>
          <p:nvPr/>
        </p:nvSpPr>
        <p:spPr>
          <a:xfrm>
            <a:off x="185166" y="2244637"/>
            <a:ext cx="170682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0FF5D9D-9255-4FC9-B235-2648C117543C}"/>
                  </a:ext>
                </a:extLst>
              </p:cNvPr>
              <p:cNvSpPr/>
              <p:nvPr/>
            </p:nvSpPr>
            <p:spPr>
              <a:xfrm>
                <a:off x="1991076" y="780659"/>
                <a:ext cx="10505723" cy="1023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then find the eigen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3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0FF5D9D-9255-4FC9-B235-2648C1175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76" y="780659"/>
                <a:ext cx="10505723" cy="1023944"/>
              </a:xfrm>
              <a:prstGeom prst="rect">
                <a:avLst/>
              </a:prstGeom>
              <a:blipFill>
                <a:blip r:embed="rId3"/>
                <a:stretch>
                  <a:fillRect l="-12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70840F1-A8B4-4CE2-A202-3BF82DA71FC9}"/>
                  </a:ext>
                </a:extLst>
              </p:cNvPr>
              <p:cNvSpPr/>
              <p:nvPr/>
            </p:nvSpPr>
            <p:spPr>
              <a:xfrm>
                <a:off x="1963366" y="1594104"/>
                <a:ext cx="2774888" cy="693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&amp; 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70840F1-A8B4-4CE2-A202-3BF82DA71F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366" y="1594104"/>
                <a:ext cx="2774888" cy="6933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9EDDB6D-C157-4920-97BF-9425BF28B318}"/>
              </a:ext>
            </a:extLst>
          </p:cNvPr>
          <p:cNvGrpSpPr/>
          <p:nvPr/>
        </p:nvGrpSpPr>
        <p:grpSpPr>
          <a:xfrm>
            <a:off x="8986233" y="2459717"/>
            <a:ext cx="2952000" cy="1938566"/>
            <a:chOff x="8986233" y="2459717"/>
            <a:chExt cx="2952000" cy="19385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7A8B83-F806-48F3-BB0F-3E0BDF97B802}"/>
                </a:ext>
              </a:extLst>
            </p:cNvPr>
            <p:cNvSpPr/>
            <p:nvPr/>
          </p:nvSpPr>
          <p:spPr>
            <a:xfrm rot="10800000" flipV="1">
              <a:off x="8986233" y="2459717"/>
              <a:ext cx="2952000" cy="193856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800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46FD207-7856-46F9-B095-75484A57BCAA}"/>
                    </a:ext>
                  </a:extLst>
                </p:cNvPr>
                <p:cNvSpPr txBox="1"/>
                <p:nvPr/>
              </p:nvSpPr>
              <p:spPr>
                <a:xfrm>
                  <a:off x="9193664" y="2549948"/>
                  <a:ext cx="2537137" cy="8942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IN" sz="2800" b="1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e>
                                  <m:r>
                                    <a:rPr lang="en-IN" sz="2800" b="1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</m:e>
                              </m:mr>
                            </m:m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46FD207-7856-46F9-B095-75484A57BC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3664" y="2549948"/>
                  <a:ext cx="2537137" cy="8942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F40CBD6-E735-4272-BD2F-820400B105B3}"/>
              </a:ext>
            </a:extLst>
          </p:cNvPr>
          <p:cNvSpPr txBox="1"/>
          <p:nvPr/>
        </p:nvSpPr>
        <p:spPr>
          <a:xfrm>
            <a:off x="8732464" y="3444175"/>
            <a:ext cx="34595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0" i="0" dirty="0">
                <a:solidFill>
                  <a:srgbClr val="002060"/>
                </a:solidFill>
                <a:latin typeface="+mj-lt"/>
              </a:rPr>
              <a:t>Lower Triangular </a:t>
            </a:r>
            <a:endParaRPr lang="en-IN" sz="2800" b="0" i="0" dirty="0">
              <a:solidFill>
                <a:srgbClr val="002060"/>
              </a:solidFill>
              <a:latin typeface="Cambria Math" panose="02040503050406030204" pitchFamily="18" charset="0"/>
            </a:endParaRPr>
          </a:p>
          <a:p>
            <a:pPr algn="ctr"/>
            <a:r>
              <a:rPr lang="en-IN" sz="2800" b="0" i="0" dirty="0">
                <a:solidFill>
                  <a:srgbClr val="002060"/>
                </a:solidFill>
                <a:latin typeface="+mj-lt"/>
              </a:rPr>
              <a:t>Matrix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FAE7F2-A2B8-43F7-ACA5-5F6B237BE84F}"/>
                  </a:ext>
                </a:extLst>
              </p:cNvPr>
              <p:cNvSpPr/>
              <p:nvPr/>
            </p:nvSpPr>
            <p:spPr>
              <a:xfrm>
                <a:off x="1963366" y="2267641"/>
                <a:ext cx="6266234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Here,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 lower triangular matrix.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FAE7F2-A2B8-43F7-ACA5-5F6B237BE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366" y="2267641"/>
                <a:ext cx="6266234" cy="539851"/>
              </a:xfrm>
              <a:prstGeom prst="rect">
                <a:avLst/>
              </a:prstGeom>
              <a:blipFill>
                <a:blip r:embed="rId6"/>
                <a:stretch>
                  <a:fillRect l="-1946" t="-12360" b="-269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3CE9A67-1806-403E-8C12-397FFCE7804A}"/>
                  </a:ext>
                </a:extLst>
              </p:cNvPr>
              <p:cNvSpPr/>
              <p:nvPr/>
            </p:nvSpPr>
            <p:spPr>
              <a:xfrm>
                <a:off x="1973906" y="2700766"/>
                <a:ext cx="520821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So, the eigen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=3, −1.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3CE9A67-1806-403E-8C12-397FFCE78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906" y="2700766"/>
                <a:ext cx="5208213" cy="468000"/>
              </a:xfrm>
              <a:prstGeom prst="rect">
                <a:avLst/>
              </a:prstGeom>
              <a:blipFill>
                <a:blip r:embed="rId7"/>
                <a:stretch>
                  <a:fillRect l="-2459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E2B8764-AC76-4821-90F1-201B336D57CF}"/>
              </a:ext>
            </a:extLst>
          </p:cNvPr>
          <p:cNvSpPr/>
          <p:nvPr/>
        </p:nvSpPr>
        <p:spPr>
          <a:xfrm>
            <a:off x="401782" y="3546764"/>
            <a:ext cx="1490204" cy="5398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Matrix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340FF-81F9-4BB6-939C-5EBD4A1F5B7E}"/>
              </a:ext>
            </a:extLst>
          </p:cNvPr>
          <p:cNvSpPr/>
          <p:nvPr/>
        </p:nvSpPr>
        <p:spPr>
          <a:xfrm>
            <a:off x="1954617" y="3547374"/>
            <a:ext cx="2117285" cy="5392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Eigen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FDD8094-EB61-4C2A-A1ED-5603DFED6749}"/>
                  </a:ext>
                </a:extLst>
              </p:cNvPr>
              <p:cNvSpPr/>
              <p:nvPr/>
            </p:nvSpPr>
            <p:spPr>
              <a:xfrm>
                <a:off x="401782" y="4135908"/>
                <a:ext cx="1490204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FDD8094-EB61-4C2A-A1ED-5603DFED6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2" y="4135908"/>
                <a:ext cx="1490204" cy="5398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1D2AC3C-B1AE-4406-9812-58BCC3155ED1}"/>
                  </a:ext>
                </a:extLst>
              </p:cNvPr>
              <p:cNvSpPr/>
              <p:nvPr/>
            </p:nvSpPr>
            <p:spPr>
              <a:xfrm>
                <a:off x="1963366" y="4135907"/>
                <a:ext cx="1029217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1D2AC3C-B1AE-4406-9812-58BCC3155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366" y="4135907"/>
                <a:ext cx="1029217" cy="539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3BEF0D6-C42E-4F2B-8DA6-9D0972D74B0C}"/>
                  </a:ext>
                </a:extLst>
              </p:cNvPr>
              <p:cNvSpPr/>
              <p:nvPr/>
            </p:nvSpPr>
            <p:spPr>
              <a:xfrm>
                <a:off x="401782" y="4725052"/>
                <a:ext cx="1490204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3BEF0D6-C42E-4F2B-8DA6-9D0972D74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2" y="4725052"/>
                <a:ext cx="1490204" cy="5398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AE15B88-C1F3-4547-A3EA-CD4806EAD806}"/>
                  </a:ext>
                </a:extLst>
              </p:cNvPr>
              <p:cNvSpPr/>
              <p:nvPr/>
            </p:nvSpPr>
            <p:spPr>
              <a:xfrm>
                <a:off x="401782" y="5314196"/>
                <a:ext cx="1490204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AE15B88-C1F3-4547-A3EA-CD4806EAD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2" y="5314196"/>
                <a:ext cx="1490204" cy="5398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8AE1FAD-5241-48F0-9A77-AB2A18104BEE}"/>
                  </a:ext>
                </a:extLst>
              </p:cNvPr>
              <p:cNvSpPr/>
              <p:nvPr/>
            </p:nvSpPr>
            <p:spPr>
              <a:xfrm>
                <a:off x="401782" y="5903340"/>
                <a:ext cx="1490204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8AE1FAD-5241-48F0-9A77-AB2A18104B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2" y="5903340"/>
                <a:ext cx="1490204" cy="5398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B1AA647C-C1B8-4E12-95B2-46656EAA4166}"/>
              </a:ext>
            </a:extLst>
          </p:cNvPr>
          <p:cNvSpPr/>
          <p:nvPr/>
        </p:nvSpPr>
        <p:spPr>
          <a:xfrm>
            <a:off x="4226983" y="3546764"/>
            <a:ext cx="1490204" cy="5398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Matrix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072DAB-4A44-4AC4-850A-549B7A8FC1A8}"/>
              </a:ext>
            </a:extLst>
          </p:cNvPr>
          <p:cNvSpPr/>
          <p:nvPr/>
        </p:nvSpPr>
        <p:spPr>
          <a:xfrm>
            <a:off x="5779818" y="3547374"/>
            <a:ext cx="2114471" cy="5392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Eigen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E0BC257-2937-4C39-9D3B-E529C6131167}"/>
                  </a:ext>
                </a:extLst>
              </p:cNvPr>
              <p:cNvSpPr/>
              <p:nvPr/>
            </p:nvSpPr>
            <p:spPr>
              <a:xfrm>
                <a:off x="4226983" y="4135908"/>
                <a:ext cx="1490204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E0BC257-2937-4C39-9D3B-E529C6131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983" y="4135908"/>
                <a:ext cx="1490204" cy="5398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F433B0C-7BC5-4BB2-8ECA-1602E51B8764}"/>
                  </a:ext>
                </a:extLst>
              </p:cNvPr>
              <p:cNvSpPr/>
              <p:nvPr/>
            </p:nvSpPr>
            <p:spPr>
              <a:xfrm>
                <a:off x="4226983" y="4725051"/>
                <a:ext cx="1490204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F433B0C-7BC5-4BB2-8ECA-1602E51B8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983" y="4725051"/>
                <a:ext cx="1490204" cy="5398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7E35FBD-9CCA-49C4-B2E8-D075FA718AC8}"/>
                  </a:ext>
                </a:extLst>
              </p:cNvPr>
              <p:cNvSpPr/>
              <p:nvPr/>
            </p:nvSpPr>
            <p:spPr>
              <a:xfrm>
                <a:off x="4226983" y="5314193"/>
                <a:ext cx="1490204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7E35FBD-9CCA-49C4-B2E8-D075FA718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983" y="5314193"/>
                <a:ext cx="1490204" cy="5398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3F727ED8-EA94-4565-ACCD-A09345C381FC}"/>
              </a:ext>
            </a:extLst>
          </p:cNvPr>
          <p:cNvSpPr/>
          <p:nvPr/>
        </p:nvSpPr>
        <p:spPr>
          <a:xfrm rot="10800000" flipV="1">
            <a:off x="8052183" y="2466462"/>
            <a:ext cx="3847555" cy="262069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6A18EF-4CBE-4821-AE90-FFB7978445C3}"/>
                  </a:ext>
                </a:extLst>
              </p:cNvPr>
              <p:cNvSpPr txBox="1"/>
              <p:nvPr/>
            </p:nvSpPr>
            <p:spPr>
              <a:xfrm>
                <a:off x="8229601" y="2586996"/>
                <a:ext cx="29118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Eigen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6A18EF-4CBE-4821-AE90-FFB797844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1" y="2586996"/>
                <a:ext cx="2911819" cy="523220"/>
              </a:xfrm>
              <a:prstGeom prst="rect">
                <a:avLst/>
              </a:prstGeom>
              <a:blipFill>
                <a:blip r:embed="rId16"/>
                <a:stretch>
                  <a:fillRect l="-4184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C387F1-80BE-4767-AD77-62DE05427668}"/>
                  </a:ext>
                </a:extLst>
              </p:cNvPr>
              <p:cNvSpPr txBox="1"/>
              <p:nvPr/>
            </p:nvSpPr>
            <p:spPr>
              <a:xfrm>
                <a:off x="8230914" y="3466845"/>
                <a:ext cx="4012933" cy="4815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Eigen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−5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C387F1-80BE-4767-AD77-62DE05427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14" y="3466845"/>
                <a:ext cx="4012933" cy="481506"/>
              </a:xfrm>
              <a:prstGeom prst="rect">
                <a:avLst/>
              </a:prstGeom>
              <a:blipFill>
                <a:blip r:embed="rId17"/>
                <a:stretch>
                  <a:fillRect l="-3035" t="-12658" b="-443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9C29A78-BAFB-4F4B-88A6-A91B76F925EC}"/>
                  </a:ext>
                </a:extLst>
              </p:cNvPr>
              <p:cNvSpPr/>
              <p:nvPr/>
            </p:nvSpPr>
            <p:spPr>
              <a:xfrm>
                <a:off x="8821752" y="2998844"/>
                <a:ext cx="16499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=27, 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9C29A78-BAFB-4F4B-88A6-A91B76F92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752" y="2998844"/>
                <a:ext cx="1649967" cy="468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E577E3-913B-47A4-9F65-3B6082C0C110}"/>
                  </a:ext>
                </a:extLst>
              </p:cNvPr>
              <p:cNvSpPr/>
              <p:nvPr/>
            </p:nvSpPr>
            <p:spPr>
              <a:xfrm>
                <a:off x="8812265" y="4013770"/>
                <a:ext cx="291853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=27−5, −1−5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E577E3-913B-47A4-9F65-3B6082C0C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265" y="4013770"/>
                <a:ext cx="2918536" cy="468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ACB7B2F-E993-4216-8F54-3F557BAF1227}"/>
                  </a:ext>
                </a:extLst>
              </p:cNvPr>
              <p:cNvSpPr/>
              <p:nvPr/>
            </p:nvSpPr>
            <p:spPr>
              <a:xfrm>
                <a:off x="8821752" y="4526975"/>
                <a:ext cx="168740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=22, 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ACB7B2F-E993-4216-8F54-3F557BAF1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752" y="4526975"/>
                <a:ext cx="1687409" cy="468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D27061F-F2F6-4332-9705-3EB7440C6A20}"/>
                  </a:ext>
                </a:extLst>
              </p:cNvPr>
              <p:cNvSpPr/>
              <p:nvPr/>
            </p:nvSpPr>
            <p:spPr>
              <a:xfrm>
                <a:off x="3042686" y="4135907"/>
                <a:ext cx="1029216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−1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D27061F-F2F6-4332-9705-3EB7440C6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686" y="4135907"/>
                <a:ext cx="1029216" cy="53985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2D8509E-D786-414A-AC7F-4327FE16F70E}"/>
                  </a:ext>
                </a:extLst>
              </p:cNvPr>
              <p:cNvSpPr/>
              <p:nvPr/>
            </p:nvSpPr>
            <p:spPr>
              <a:xfrm>
                <a:off x="1963366" y="4734896"/>
                <a:ext cx="1029217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2D8509E-D786-414A-AC7F-4327FE16F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366" y="4734896"/>
                <a:ext cx="1029217" cy="53985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5A3B171-80C2-4A5A-BD63-5B24C87807AE}"/>
                  </a:ext>
                </a:extLst>
              </p:cNvPr>
              <p:cNvSpPr/>
              <p:nvPr/>
            </p:nvSpPr>
            <p:spPr>
              <a:xfrm>
                <a:off x="3042686" y="4734896"/>
                <a:ext cx="1029216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−1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5A3B171-80C2-4A5A-BD63-5B24C8780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686" y="4734896"/>
                <a:ext cx="1029216" cy="53985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E9C59A6-E9EB-4A08-808F-B1A63326E369}"/>
                  </a:ext>
                </a:extLst>
              </p:cNvPr>
              <p:cNvSpPr/>
              <p:nvPr/>
            </p:nvSpPr>
            <p:spPr>
              <a:xfrm>
                <a:off x="1963367" y="5314193"/>
                <a:ext cx="1029216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9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E9C59A6-E9EB-4A08-808F-B1A63326E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367" y="5314193"/>
                <a:ext cx="1029216" cy="53985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FBB4E29-55B7-4AA1-ACF4-1907711B4E2B}"/>
                  </a:ext>
                </a:extLst>
              </p:cNvPr>
              <p:cNvSpPr/>
              <p:nvPr/>
            </p:nvSpPr>
            <p:spPr>
              <a:xfrm>
                <a:off x="3042686" y="5314193"/>
                <a:ext cx="1029216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−3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FBB4E29-55B7-4AA1-ACF4-1907711B4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686" y="5314193"/>
                <a:ext cx="1029216" cy="53985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1698617-1B9B-4C53-905F-54DE3390D3DA}"/>
                  </a:ext>
                </a:extLst>
              </p:cNvPr>
              <p:cNvSpPr/>
              <p:nvPr/>
            </p:nvSpPr>
            <p:spPr>
              <a:xfrm>
                <a:off x="1963367" y="5903340"/>
                <a:ext cx="1029216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1/3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1698617-1B9B-4C53-905F-54DE3390D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367" y="5903340"/>
                <a:ext cx="1029216" cy="53985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59B264A-F7E3-4392-88EB-F77E1D298D11}"/>
                  </a:ext>
                </a:extLst>
              </p:cNvPr>
              <p:cNvSpPr/>
              <p:nvPr/>
            </p:nvSpPr>
            <p:spPr>
              <a:xfrm>
                <a:off x="3042686" y="5903340"/>
                <a:ext cx="1029216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−1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59B264A-F7E3-4392-88EB-F77E1D298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686" y="5903340"/>
                <a:ext cx="1029216" cy="53985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6BE1105-75DC-4C0C-B3DA-E2E8336D4E6A}"/>
                  </a:ext>
                </a:extLst>
              </p:cNvPr>
              <p:cNvSpPr/>
              <p:nvPr/>
            </p:nvSpPr>
            <p:spPr>
              <a:xfrm>
                <a:off x="5785754" y="4135907"/>
                <a:ext cx="1023060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6BE1105-75DC-4C0C-B3DA-E2E8336D4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54" y="4135907"/>
                <a:ext cx="1023060" cy="53985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EA7C071-3855-4CE2-BAFC-D60D26B9085E}"/>
                  </a:ext>
                </a:extLst>
              </p:cNvPr>
              <p:cNvSpPr/>
              <p:nvPr/>
            </p:nvSpPr>
            <p:spPr>
              <a:xfrm>
                <a:off x="6865073" y="4135907"/>
                <a:ext cx="1029216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−1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EA7C071-3855-4CE2-BAFC-D60D26B90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073" y="4135907"/>
                <a:ext cx="1029216" cy="53985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7440D90-9FBD-4060-AC71-BA181728A90E}"/>
                  </a:ext>
                </a:extLst>
              </p:cNvPr>
              <p:cNvSpPr/>
              <p:nvPr/>
            </p:nvSpPr>
            <p:spPr>
              <a:xfrm>
                <a:off x="5779596" y="4720971"/>
                <a:ext cx="1029217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5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7440D90-9FBD-4060-AC71-BA181728A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596" y="4720971"/>
                <a:ext cx="1029217" cy="53985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3D54855-F251-453B-A71B-4FF2E6FEDEFB}"/>
                  </a:ext>
                </a:extLst>
              </p:cNvPr>
              <p:cNvSpPr/>
              <p:nvPr/>
            </p:nvSpPr>
            <p:spPr>
              <a:xfrm>
                <a:off x="6870475" y="4720971"/>
                <a:ext cx="1029216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1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3D54855-F251-453B-A71B-4FF2E6FED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475" y="4720971"/>
                <a:ext cx="1029216" cy="53985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1A5D239-1A42-4F68-AF5D-1A3B846EEC45}"/>
                  </a:ext>
                </a:extLst>
              </p:cNvPr>
              <p:cNvSpPr/>
              <p:nvPr/>
            </p:nvSpPr>
            <p:spPr>
              <a:xfrm>
                <a:off x="5779596" y="5314193"/>
                <a:ext cx="1029217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22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1A5D239-1A42-4F68-AF5D-1A3B846EEC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596" y="5314193"/>
                <a:ext cx="1029217" cy="53985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970BA01-A0B3-4788-B24F-CB02AC5E1F72}"/>
                  </a:ext>
                </a:extLst>
              </p:cNvPr>
              <p:cNvSpPr/>
              <p:nvPr/>
            </p:nvSpPr>
            <p:spPr>
              <a:xfrm>
                <a:off x="6865073" y="5314193"/>
                <a:ext cx="1029216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−6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970BA01-A0B3-4788-B24F-CB02AC5E1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073" y="5314193"/>
                <a:ext cx="1029216" cy="539851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64B13DD-66CD-4FC9-8466-69808F7608F0}"/>
              </a:ext>
            </a:extLst>
          </p:cNvPr>
          <p:cNvSpPr/>
          <p:nvPr/>
        </p:nvSpPr>
        <p:spPr>
          <a:xfrm>
            <a:off x="152647" y="911232"/>
            <a:ext cx="1771857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Example-6</a:t>
            </a:r>
          </a:p>
        </p:txBody>
      </p:sp>
    </p:spTree>
    <p:extLst>
      <p:ext uri="{BB962C8B-B14F-4D97-AF65-F5344CB8AC3E}">
        <p14:creationId xmlns:p14="http://schemas.microsoft.com/office/powerpoint/2010/main" val="289985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9" grpId="0"/>
      <p:bldP spid="20" grpId="0"/>
      <p:bldP spid="22" grpId="0" animBg="1"/>
      <p:bldP spid="23" grpId="0" animBg="1"/>
      <p:bldP spid="24" grpId="0" animBg="1"/>
      <p:bldP spid="18" grpId="0" animBg="1"/>
      <p:bldP spid="21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4" grpId="0" animBg="1"/>
      <p:bldP spid="37" grpId="0" animBg="1"/>
      <p:bldP spid="41" grpId="0" animBg="1"/>
      <p:bldP spid="41" grpId="1" animBg="1"/>
      <p:bldP spid="42" grpId="0"/>
      <p:bldP spid="42" grpId="1"/>
      <p:bldP spid="44" grpId="0"/>
      <p:bldP spid="44" grpId="1"/>
      <p:bldP spid="43" grpId="0"/>
      <p:bldP spid="43" grpId="1"/>
      <p:bldP spid="45" grpId="0"/>
      <p:bldP spid="45" grpId="1"/>
      <p:bldP spid="46" grpId="0"/>
      <p:bldP spid="46" grpId="1"/>
      <p:bldP spid="48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– 2</a:t>
            </a:r>
            <a:br>
              <a:rPr lang="en-US" dirty="0"/>
            </a:br>
            <a:r>
              <a:rPr lang="en-US" dirty="0"/>
              <a:t>Power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07709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2577C-6987-87F2-4E69-4E069FF82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9EE00506-153C-1654-244B-0B0A2A9C15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816" y="1639252"/>
                <a:ext cx="1205518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800" dirty="0">
                    <a:solidFill>
                      <a:srgbClr val="002060"/>
                    </a:solidFill>
                  </a:rPr>
                  <a:t> Let A be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matrix, then the scalar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known as 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Eigen Value</a:t>
                </a:r>
                <a:r>
                  <a:rPr lang="en-IN" sz="28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if there </a:t>
                </a: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9EE00506-153C-1654-244B-0B0A2A9C1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16" y="1639252"/>
                <a:ext cx="12055184" cy="711200"/>
              </a:xfrm>
              <a:prstGeom prst="rect">
                <a:avLst/>
              </a:prstGeom>
              <a:blipFill>
                <a:blip r:embed="rId2"/>
                <a:stretch>
                  <a:fillRect l="-910" b="-68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0C24827-B7A1-3A44-F7A8-9DF9B25CFAF7}"/>
                  </a:ext>
                </a:extLst>
              </p:cNvPr>
              <p:cNvSpPr/>
              <p:nvPr/>
            </p:nvSpPr>
            <p:spPr>
              <a:xfrm>
                <a:off x="484521" y="2268564"/>
                <a:ext cx="7485772" cy="5361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there exist a </a:t>
                </a:r>
                <a:r>
                  <a:rPr lang="en-IN" sz="2800" dirty="0">
                    <a:solidFill>
                      <a:srgbClr val="FF0000"/>
                    </a:solidFill>
                  </a:rPr>
                  <a:t>non-zero</a:t>
                </a:r>
                <a:r>
                  <a:rPr lang="en-IN" sz="2800" dirty="0">
                    <a:solidFill>
                      <a:srgbClr val="002060"/>
                    </a:solidFill>
                  </a:rPr>
                  <a:t>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IN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IN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𝛌</m:t>
                    </m:r>
                    <m:r>
                      <a:rPr lang="en-IN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IN" sz="28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0C24827-B7A1-3A44-F7A8-9DF9B25CFA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21" y="2268564"/>
                <a:ext cx="7485772" cy="536119"/>
              </a:xfrm>
              <a:prstGeom prst="rect">
                <a:avLst/>
              </a:prstGeom>
              <a:blipFill>
                <a:blip r:embed="rId3"/>
                <a:stretch>
                  <a:fillRect l="-1629" t="-11364" b="-284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464FAC2E-E747-F999-555C-3273D32ACA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12" y="2818331"/>
                <a:ext cx="1205518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The non-zero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known as an 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Eigen Vector</a:t>
                </a:r>
                <a:r>
                  <a:rPr lang="en-IN" sz="28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corresponding to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464FAC2E-E747-F999-555C-3273D32AC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2" y="2818331"/>
                <a:ext cx="12055184" cy="71120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0124EA-A9C2-3225-9F03-EF204AB019D8}"/>
                  </a:ext>
                </a:extLst>
              </p:cNvPr>
              <p:cNvSpPr/>
              <p:nvPr/>
            </p:nvSpPr>
            <p:spPr>
              <a:xfrm>
                <a:off x="962191" y="3459807"/>
                <a:ext cx="2436099" cy="5361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eigen value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0124EA-A9C2-3225-9F03-EF204AB019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91" y="3459807"/>
                <a:ext cx="2436099" cy="536119"/>
              </a:xfrm>
              <a:prstGeom prst="rect">
                <a:avLst/>
              </a:prstGeom>
              <a:blipFill>
                <a:blip r:embed="rId5"/>
                <a:stretch>
                  <a:fillRect l="-5263" t="-12644" b="-298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DDAEEA5-FC3D-43B0-40D3-D10E3ACC109B}"/>
              </a:ext>
            </a:extLst>
          </p:cNvPr>
          <p:cNvSpPr/>
          <p:nvPr/>
        </p:nvSpPr>
        <p:spPr>
          <a:xfrm>
            <a:off x="580054" y="946940"/>
            <a:ext cx="4455970" cy="5816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Eigen Value and Eigen Vector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4C64018-6FF2-9CAF-7CCE-5625E795D195}"/>
              </a:ext>
            </a:extLst>
          </p:cNvPr>
          <p:cNvSpPr txBox="1">
            <a:spLocks/>
          </p:cNvSpPr>
          <p:nvPr/>
        </p:nvSpPr>
        <p:spPr>
          <a:xfrm>
            <a:off x="136816" y="4008090"/>
            <a:ext cx="2169656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b="1" dirty="0">
                <a:solidFill>
                  <a:srgbClr val="002060"/>
                </a:solidFill>
              </a:rPr>
              <a:t> Remarks: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F9C7AB6-9A4E-3AC1-0213-B9D24B36D8DD}"/>
              </a:ext>
            </a:extLst>
          </p:cNvPr>
          <p:cNvSpPr txBox="1">
            <a:spLocks/>
          </p:cNvSpPr>
          <p:nvPr/>
        </p:nvSpPr>
        <p:spPr>
          <a:xfrm>
            <a:off x="54592" y="4575021"/>
            <a:ext cx="12055184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IN" sz="2800" dirty="0">
                <a:solidFill>
                  <a:srgbClr val="002060"/>
                </a:solidFill>
              </a:rPr>
              <a:t> Power method is also known as </a:t>
            </a:r>
            <a:r>
              <a:rPr lang="en-IN" sz="2800" dirty="0">
                <a:solidFill>
                  <a:srgbClr val="FF0000"/>
                </a:solidFill>
              </a:rPr>
              <a:t>Rayleigh</a:t>
            </a:r>
            <a:r>
              <a:rPr lang="en-IN" sz="2800" dirty="0">
                <a:solidFill>
                  <a:srgbClr val="002060"/>
                </a:solidFill>
              </a:rPr>
              <a:t>’s Power Method.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B8E41083-233C-27F8-EC46-C8C169B9FD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592" y="5324896"/>
                <a:ext cx="1205518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This method can be used when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order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distinct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B8E41083-233C-27F8-EC46-C8C169B9F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2" y="5324896"/>
                <a:ext cx="12055184" cy="711200"/>
              </a:xfrm>
              <a:prstGeom prst="rect">
                <a:avLst/>
              </a:prstGeom>
              <a:blipFill>
                <a:blip r:embed="rId6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8616B84-4085-70DA-2202-C3A08A231A6F}"/>
              </a:ext>
            </a:extLst>
          </p:cNvPr>
          <p:cNvSpPr txBox="1"/>
          <p:nvPr/>
        </p:nvSpPr>
        <p:spPr>
          <a:xfrm>
            <a:off x="965580" y="5926912"/>
            <a:ext cx="21461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eigen values.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9922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 animBg="1"/>
      <p:bldP spid="10" grpId="0"/>
      <p:bldP spid="14" grpId="0"/>
      <p:bldP spid="19" grpId="0"/>
      <p:bldP spid="2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885C-AED5-9F40-A649-AEA2FC77B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 Method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74E3C13-558D-AAFC-2324-8B9ECAE0DD5E}"/>
              </a:ext>
            </a:extLst>
          </p:cNvPr>
          <p:cNvSpPr txBox="1">
            <a:spLocks/>
          </p:cNvSpPr>
          <p:nvPr/>
        </p:nvSpPr>
        <p:spPr>
          <a:xfrm>
            <a:off x="109520" y="757068"/>
            <a:ext cx="12055184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>
                <a:solidFill>
                  <a:srgbClr val="002060"/>
                </a:solidFill>
              </a:rPr>
              <a:t> The power method is an iterative technique used to determine the dominant eigen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44955-DC3F-A98B-6609-99C59FC6EACA}"/>
              </a:ext>
            </a:extLst>
          </p:cNvPr>
          <p:cNvSpPr txBox="1">
            <a:spLocks/>
          </p:cNvSpPr>
          <p:nvPr/>
        </p:nvSpPr>
        <p:spPr>
          <a:xfrm>
            <a:off x="491320" y="1318901"/>
            <a:ext cx="3029803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800" dirty="0">
                <a:solidFill>
                  <a:srgbClr val="002060"/>
                </a:solidFill>
              </a:rPr>
              <a:t>value of the matrix.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4B21F1-CDDE-1F53-01B0-B2021919B5E9}"/>
              </a:ext>
            </a:extLst>
          </p:cNvPr>
          <p:cNvSpPr txBox="1">
            <a:spLocks/>
          </p:cNvSpPr>
          <p:nvPr/>
        </p:nvSpPr>
        <p:spPr>
          <a:xfrm>
            <a:off x="109520" y="2081281"/>
            <a:ext cx="12055184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>
                <a:solidFill>
                  <a:srgbClr val="002060"/>
                </a:solidFill>
              </a:rPr>
              <a:t> Dominant eigen value means eigen value with the largest modulus.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5BB6AF48-7338-3BBA-7B14-96E4F68B66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692768"/>
                <a:ext cx="11654850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For example: If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−1, −2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−5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the eigen values of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of order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5BB6AF48-7338-3BBA-7B14-96E4F68B6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92768"/>
                <a:ext cx="11654850" cy="711200"/>
              </a:xfrm>
              <a:prstGeom prst="rect">
                <a:avLst/>
              </a:prstGeom>
              <a:blipFill>
                <a:blip r:embed="rId2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3FD3E66A-30A8-B7C5-B8C7-53FC61E81F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70326" y="3300080"/>
                <a:ext cx="5977888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then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=1, 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e>
                    </m:d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3FD3E66A-30A8-B7C5-B8C7-53FC61E81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326" y="3300080"/>
                <a:ext cx="5977888" cy="711200"/>
              </a:xfrm>
              <a:prstGeom prst="rect">
                <a:avLst/>
              </a:prstGeom>
              <a:blipFill>
                <a:blip r:embed="rId3"/>
                <a:stretch>
                  <a:fillRect l="-2039" b="-769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7F62F96F-559C-8267-E55E-E1329969E7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70326" y="3916132"/>
                <a:ext cx="5977888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so, the dominant eigen value is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−5.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7F62F96F-559C-8267-E55E-E1329969E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326" y="3916132"/>
                <a:ext cx="5977888" cy="711200"/>
              </a:xfrm>
              <a:prstGeom prst="rect">
                <a:avLst/>
              </a:prstGeom>
              <a:blipFill>
                <a:blip r:embed="rId4"/>
                <a:stretch>
                  <a:fillRect l="-2039" b="-769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AB39FED7-D636-126F-D3F3-4D16A6F681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520" y="4675123"/>
                <a:ext cx="1205518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800" dirty="0">
                    <a:solidFill>
                      <a:srgbClr val="002060"/>
                    </a:solidFill>
                  </a:rPr>
                  <a:t> The eigen values can be ordered in magnitude as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IN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IN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IN" sz="28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&gt;⋯&gt;</m:t>
                    </m:r>
                    <m:d>
                      <m:dPr>
                        <m:begChr m:val="|"/>
                        <m:endChr m:val="|"/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 dirty="0" err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i="0" dirty="0" err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AB39FED7-D636-126F-D3F3-4D16A6F68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20" y="4675123"/>
                <a:ext cx="12055184" cy="711200"/>
              </a:xfrm>
              <a:prstGeom prst="rect">
                <a:avLst/>
              </a:prstGeom>
              <a:blipFill>
                <a:blip r:embed="rId5"/>
                <a:stretch>
                  <a:fillRect l="-961" r="-202" b="-68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45B30904-E232-2210-7921-A91D52D9D1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7296" y="5321496"/>
                <a:ext cx="11654850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known as dominant eigen value of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the remaining </a:t>
                </a: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45B30904-E232-2210-7921-A91D52D9D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296" y="5321496"/>
                <a:ext cx="11654850" cy="711200"/>
              </a:xfrm>
              <a:prstGeom prst="rect">
                <a:avLst/>
              </a:prstGeom>
              <a:blipFill>
                <a:blip r:embed="rId6"/>
                <a:stretch>
                  <a:fillRect b="-68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507F3D3F-717E-A903-5570-30704555D257}"/>
              </a:ext>
            </a:extLst>
          </p:cNvPr>
          <p:cNvSpPr txBox="1">
            <a:spLocks/>
          </p:cNvSpPr>
          <p:nvPr/>
        </p:nvSpPr>
        <p:spPr>
          <a:xfrm>
            <a:off x="848773" y="5922756"/>
            <a:ext cx="7817555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800" dirty="0">
                <a:solidFill>
                  <a:srgbClr val="002060"/>
                </a:solidFill>
              </a:rPr>
              <a:t>eigen values are known as sub-dominant eigen values.</a:t>
            </a:r>
          </a:p>
        </p:txBody>
      </p:sp>
    </p:spTree>
    <p:extLst>
      <p:ext uri="{BB962C8B-B14F-4D97-AF65-F5344CB8AC3E}">
        <p14:creationId xmlns:p14="http://schemas.microsoft.com/office/powerpoint/2010/main" val="41704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3" grpId="0"/>
      <p:bldP spid="14" grpId="0"/>
      <p:bldP spid="1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885C-AED5-9F40-A649-AEA2FC77B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EC4B21F1-CDDE-1F53-01B0-B2021919B5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520" y="1467126"/>
                <a:ext cx="6550587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2800" b="1" dirty="0">
                    <a:solidFill>
                      <a:srgbClr val="002060"/>
                    </a:solidFill>
                  </a:rPr>
                  <a:t>(1)</a:t>
                </a:r>
                <a:r>
                  <a:rPr lang="en-IN" sz="2800" dirty="0">
                    <a:solidFill>
                      <a:srgbClr val="002060"/>
                    </a:solidFill>
                  </a:rPr>
                  <a:t>  Take an initial eigen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as </a:t>
                </a: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EC4B21F1-CDDE-1F53-01B0-B2021919B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20" y="1467126"/>
                <a:ext cx="6550587" cy="711200"/>
              </a:xfrm>
              <a:prstGeom prst="rect">
                <a:avLst/>
              </a:prstGeom>
              <a:blipFill>
                <a:blip r:embed="rId2"/>
                <a:stretch>
                  <a:fillRect l="-1953"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E0426F-A958-C777-CBDF-12111FDBAA44}"/>
              </a:ext>
            </a:extLst>
          </p:cNvPr>
          <p:cNvSpPr/>
          <p:nvPr/>
        </p:nvSpPr>
        <p:spPr>
          <a:xfrm>
            <a:off x="211564" y="829954"/>
            <a:ext cx="10420042" cy="58160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Procedure to find dominant eigen value and corresponding eigen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299D9F3B-FA86-F7D7-0D5D-B749C91BAA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297" y="1936076"/>
                <a:ext cx="9400696" cy="171128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𝐨𝐫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𝐨𝐫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𝐨𝐫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any arbitrary vector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99D9F3B-FA86-F7D7-0D5D-B749C91BA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297" y="1936076"/>
                <a:ext cx="9400696" cy="17112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366358CA-516D-3958-B227-7D45865A33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520" y="3392226"/>
                <a:ext cx="8038193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2800" b="1" dirty="0">
                    <a:solidFill>
                      <a:srgbClr val="002060"/>
                    </a:solidFill>
                  </a:rPr>
                  <a:t>(2)</a:t>
                </a:r>
                <a:r>
                  <a:rPr lang="en-IN" sz="2800" dirty="0">
                    <a:solidFill>
                      <a:srgbClr val="002060"/>
                    </a:solidFill>
                  </a:rPr>
                  <a:t>  Apply the 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;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1, 2, …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366358CA-516D-3958-B227-7D45865A3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20" y="3392226"/>
                <a:ext cx="8038193" cy="711200"/>
              </a:xfrm>
              <a:prstGeom prst="rect">
                <a:avLst/>
              </a:prstGeom>
              <a:blipFill>
                <a:blip r:embed="rId4"/>
                <a:stretch>
                  <a:fillRect l="-1592" b="-769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D9C65210-183F-2DFD-932E-EE827D6E4A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9196" y="4048290"/>
                <a:ext cx="10036625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by calculating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which is the first iteration. </a:t>
                </a:r>
              </a:p>
            </p:txBody>
          </p:sp>
        </mc:Choice>
        <mc:Fallback xmlns="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D9C65210-183F-2DFD-932E-EE827D6E4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96" y="4048290"/>
                <a:ext cx="10036625" cy="711200"/>
              </a:xfrm>
              <a:prstGeom prst="rect">
                <a:avLst/>
              </a:prstGeom>
              <a:blipFill>
                <a:blip r:embed="rId5"/>
                <a:stretch>
                  <a:fillRect b="-68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FB7117CF-7C63-D035-077E-96F79914BC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1564" y="4730893"/>
                <a:ext cx="10420042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dirty="0">
                    <a:solidFill>
                      <a:srgbClr val="002060"/>
                    </a:solidFill>
                  </a:rPr>
                  <a:t>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by calculating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which is the second iteration. </a:t>
                </a:r>
              </a:p>
            </p:txBody>
          </p:sp>
        </mc:Choice>
        <mc:Fallback xmlns="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FB7117CF-7C63-D035-077E-96F79914B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64" y="4730893"/>
                <a:ext cx="10420042" cy="711200"/>
              </a:xfrm>
              <a:prstGeom prst="rect">
                <a:avLst/>
              </a:prstGeom>
              <a:blipFill>
                <a:blip r:embed="rId6"/>
                <a:stretch>
                  <a:fillRect b="-68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19DC2471-06FC-0954-38B8-40AFD2ED03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520" y="5368504"/>
                <a:ext cx="11450133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2800" b="1" dirty="0">
                    <a:solidFill>
                      <a:srgbClr val="002060"/>
                    </a:solidFill>
                  </a:rPr>
                  <a:t>(3)</a:t>
                </a:r>
                <a:r>
                  <a:rPr lang="en-IN" sz="2800" dirty="0">
                    <a:solidFill>
                      <a:srgbClr val="002060"/>
                    </a:solidFill>
                  </a:rPr>
                  <a:t>  Repeat Step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(2) </a:t>
                </a:r>
                <a:r>
                  <a:rPr lang="en-IN" sz="2800" dirty="0">
                    <a:solidFill>
                      <a:srgbClr val="002060"/>
                    </a:solidFill>
                  </a:rPr>
                  <a:t>till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i.e.,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19DC2471-06FC-0954-38B8-40AFD2ED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20" y="5368504"/>
                <a:ext cx="11450133" cy="711200"/>
              </a:xfrm>
              <a:prstGeom prst="rect">
                <a:avLst/>
              </a:prstGeom>
              <a:blipFill>
                <a:blip r:embed="rId7"/>
                <a:stretch>
                  <a:fillRect l="-1118"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591EC4C0-D7E6-D9C9-2F22-7F7B161173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0923" y="5943227"/>
                <a:ext cx="11623005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Then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𝛌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will be the dominant eigen value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the corresponding eigen vector. </a:t>
                </a:r>
              </a:p>
            </p:txBody>
          </p:sp>
        </mc:Choice>
        <mc:Fallback xmlns="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591EC4C0-D7E6-D9C9-2F22-7F7B16117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23" y="5943227"/>
                <a:ext cx="11623005" cy="711200"/>
              </a:xfrm>
              <a:prstGeom prst="rect">
                <a:avLst/>
              </a:prstGeom>
              <a:blipFill>
                <a:blip r:embed="rId8"/>
                <a:stretch>
                  <a:fillRect l="-1101" r="-524" b="-68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27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6" grpId="0"/>
      <p:bldP spid="17" grpId="0"/>
      <p:bldP spid="18" grpId="0"/>
      <p:bldP spid="1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5698B14-A3E7-AFD5-7FA0-09248BF0D8CE}"/>
              </a:ext>
            </a:extLst>
          </p:cNvPr>
          <p:cNvSpPr txBox="1"/>
          <p:nvPr/>
        </p:nvSpPr>
        <p:spPr>
          <a:xfrm>
            <a:off x="1995279" y="839202"/>
            <a:ext cx="10169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IN" sz="2800" dirty="0">
                <a:solidFill>
                  <a:srgbClr val="002060"/>
                </a:solid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Determine the dominant eigen value and the corresponding eigen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4512C0-92AE-15CF-DE28-C0910E6ED991}"/>
              </a:ext>
            </a:extLst>
          </p:cNvPr>
          <p:cNvSpPr/>
          <p:nvPr/>
        </p:nvSpPr>
        <p:spPr>
          <a:xfrm>
            <a:off x="206571" y="2306328"/>
            <a:ext cx="170682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58DC82-2EC1-99E9-1986-F321E9108C56}"/>
                  </a:ext>
                </a:extLst>
              </p:cNvPr>
              <p:cNvSpPr txBox="1"/>
              <p:nvPr/>
            </p:nvSpPr>
            <p:spPr>
              <a:xfrm>
                <a:off x="1995278" y="1409209"/>
                <a:ext cx="5650662" cy="859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  <a:ea typeface="Calibri" panose="020F0502020204030204" pitchFamily="34" charset="0"/>
                    <a:cs typeface="Shruti" panose="020B0502040204020203" pitchFamily="34" charset="0"/>
                  </a:rPr>
                  <a:t>vector of</a:t>
                </a:r>
                <a:r>
                  <a:rPr lang="en-IN" sz="2800" dirty="0">
                    <a:solidFill>
                      <a:srgbClr val="002060"/>
                    </a:solidFill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hruti" panose="020B0502040204020203" pitchFamily="34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hruti" panose="020B0502040204020203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358DC82-2EC1-99E9-1986-F321E9108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78" y="1409209"/>
                <a:ext cx="5650662" cy="859210"/>
              </a:xfrm>
              <a:prstGeom prst="rect">
                <a:avLst/>
              </a:prstGeom>
              <a:blipFill rotWithShape="0">
                <a:blip r:embed="rId4"/>
                <a:stretch>
                  <a:fillRect l="-21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DD7CF0-A47F-07F1-545B-FD03F4B11302}"/>
                  </a:ext>
                </a:extLst>
              </p:cNvPr>
              <p:cNvSpPr txBox="1"/>
              <p:nvPr/>
            </p:nvSpPr>
            <p:spPr>
              <a:xfrm>
                <a:off x="1995278" y="2185912"/>
                <a:ext cx="2246901" cy="807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  <a:cs typeface="Shrut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hruti" panose="020B0502040204020203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DD7CF0-A47F-07F1-545B-FD03F4B11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78" y="2185912"/>
                <a:ext cx="2246901" cy="807978"/>
              </a:xfrm>
              <a:prstGeom prst="rect">
                <a:avLst/>
              </a:prstGeom>
              <a:blipFill>
                <a:blip r:embed="rId5"/>
                <a:stretch>
                  <a:fillRect l="-5420" b="-37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5DA4065A-183B-9BA1-177B-FA7495F64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185" y="314335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5DA4065A-183B-9BA1-177B-FA7495F64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85" y="3143351"/>
                <a:ext cx="2747744" cy="711200"/>
              </a:xfrm>
              <a:prstGeom prst="rect">
                <a:avLst/>
              </a:prstGeom>
              <a:blipFill>
                <a:blip r:embed="rId6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8F050F-1117-D0F3-6B43-A250BA3359C6}"/>
                  </a:ext>
                </a:extLst>
              </p:cNvPr>
              <p:cNvSpPr txBox="1"/>
              <p:nvPr/>
            </p:nvSpPr>
            <p:spPr>
              <a:xfrm>
                <a:off x="1995278" y="4102487"/>
                <a:ext cx="12772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8F050F-1117-D0F3-6B43-A250BA335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78" y="4102487"/>
                <a:ext cx="127723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16B4EE-CD91-E4FB-51CA-B72579EB0520}"/>
                  </a:ext>
                </a:extLst>
              </p:cNvPr>
              <p:cNvSpPr txBox="1"/>
              <p:nvPr/>
            </p:nvSpPr>
            <p:spPr>
              <a:xfrm>
                <a:off x="2889656" y="3955716"/>
                <a:ext cx="2901993" cy="816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16B4EE-CD91-E4FB-51CA-B72579EB0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656" y="3955716"/>
                <a:ext cx="2901993" cy="8167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2862F0-7D46-859B-20FA-0D1F0C448F42}"/>
                  </a:ext>
                </a:extLst>
              </p:cNvPr>
              <p:cNvSpPr txBox="1"/>
              <p:nvPr/>
            </p:nvSpPr>
            <p:spPr>
              <a:xfrm>
                <a:off x="5389444" y="3955716"/>
                <a:ext cx="1123451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2862F0-7D46-859B-20FA-0D1F0C448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444" y="3955716"/>
                <a:ext cx="1123451" cy="8195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8BEA41-C065-05B7-6D57-CA89CA4F97D2}"/>
                  </a:ext>
                </a:extLst>
              </p:cNvPr>
              <p:cNvSpPr txBox="1"/>
              <p:nvPr/>
            </p:nvSpPr>
            <p:spPr>
              <a:xfrm>
                <a:off x="5152870" y="5010631"/>
                <a:ext cx="1942531" cy="810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5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0.20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8BEA41-C065-05B7-6D57-CA89CA4F9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870" y="5010631"/>
                <a:ext cx="1942531" cy="8107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7DB5B8-66FC-D608-36D6-290C04CAD04C}"/>
                  </a:ext>
                </a:extLst>
              </p:cNvPr>
              <p:cNvSpPr txBox="1"/>
              <p:nvPr/>
            </p:nvSpPr>
            <p:spPr>
              <a:xfrm>
                <a:off x="6834554" y="5140352"/>
                <a:ext cx="1530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7DB5B8-66FC-D608-36D6-290C04CAD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554" y="5140352"/>
                <a:ext cx="153071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9BABDF1-86C7-4DF1-8AC2-91F2DF6288F4}"/>
              </a:ext>
            </a:extLst>
          </p:cNvPr>
          <p:cNvSpPr/>
          <p:nvPr/>
        </p:nvSpPr>
        <p:spPr>
          <a:xfrm>
            <a:off x="232144" y="904502"/>
            <a:ext cx="1771857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Example-1</a:t>
            </a:r>
          </a:p>
        </p:txBody>
      </p:sp>
    </p:spTree>
    <p:extLst>
      <p:ext uri="{BB962C8B-B14F-4D97-AF65-F5344CB8AC3E}">
        <p14:creationId xmlns:p14="http://schemas.microsoft.com/office/powerpoint/2010/main" val="285612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6" grpId="0"/>
      <p:bldP spid="17" grpId="0"/>
      <p:bldP spid="20" grpId="0"/>
      <p:bldP spid="9" grpId="0"/>
      <p:bldP spid="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68D95C-3F59-198E-95C2-026F987E1B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68D95C-3F59-198E-95C2-026F987E1B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A2EC5FC7-45D8-D09E-75BC-FAD78E182F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48047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A2EC5FC7-45D8-D09E-75BC-FAD78E18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047" y="711201"/>
                <a:ext cx="2747744" cy="711200"/>
              </a:xfrm>
              <a:prstGeom prst="rect">
                <a:avLst/>
              </a:prstGeom>
              <a:blipFill>
                <a:blip r:embed="rId3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628A86-6DD0-FB41-A95C-1EC84F502CF1}"/>
                  </a:ext>
                </a:extLst>
              </p:cNvPr>
              <p:cNvSpPr txBox="1"/>
              <p:nvPr/>
            </p:nvSpPr>
            <p:spPr>
              <a:xfrm>
                <a:off x="224285" y="5275170"/>
                <a:ext cx="1530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628A86-6DD0-FB41-A95C-1EC84F50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5" y="5275170"/>
                <a:ext cx="153071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B43A31-1736-7B0F-0C15-E4BF81305602}"/>
                  </a:ext>
                </a:extLst>
              </p:cNvPr>
              <p:cNvSpPr txBox="1"/>
              <p:nvPr/>
            </p:nvSpPr>
            <p:spPr>
              <a:xfrm>
                <a:off x="1164885" y="2776321"/>
                <a:ext cx="1532646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5.8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1.4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B43A31-1736-7B0F-0C15-E4BF81305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85" y="2776321"/>
                <a:ext cx="1532646" cy="819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83FAE-7E85-4E2B-B4D1-C29D668760CC}"/>
                  </a:ext>
                </a:extLst>
              </p:cNvPr>
              <p:cNvSpPr txBox="1"/>
              <p:nvPr/>
            </p:nvSpPr>
            <p:spPr>
              <a:xfrm>
                <a:off x="526270" y="1678355"/>
                <a:ext cx="12772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83FAE-7E85-4E2B-B4D1-C29D66876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70" y="1678355"/>
                <a:ext cx="127723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300D8E-47AD-B6B8-43F1-604A983885BC}"/>
                  </a:ext>
                </a:extLst>
              </p:cNvPr>
              <p:cNvSpPr txBox="1"/>
              <p:nvPr/>
            </p:nvSpPr>
            <p:spPr>
              <a:xfrm>
                <a:off x="1420649" y="1531584"/>
                <a:ext cx="3038810" cy="816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0.20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300D8E-47AD-B6B8-43F1-604A98388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649" y="1531584"/>
                <a:ext cx="3038810" cy="8167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BB6BA2-6737-365A-3887-4559CA37F2FC}"/>
                  </a:ext>
                </a:extLst>
              </p:cNvPr>
              <p:cNvSpPr txBox="1"/>
              <p:nvPr/>
            </p:nvSpPr>
            <p:spPr>
              <a:xfrm>
                <a:off x="1164885" y="4027612"/>
                <a:ext cx="2244508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5.8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0.24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BB6BA2-6737-365A-3887-4559CA37F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85" y="4027612"/>
                <a:ext cx="2244508" cy="8195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9E8EFA-DD35-7D33-03A7-AF8D375C76E6}"/>
                  </a:ext>
                </a:extLst>
              </p:cNvPr>
              <p:cNvSpPr txBox="1"/>
              <p:nvPr/>
            </p:nvSpPr>
            <p:spPr>
              <a:xfrm>
                <a:off x="1278936" y="5275170"/>
                <a:ext cx="1530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9E8EFA-DD35-7D33-03A7-AF8D375C7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936" y="5275170"/>
                <a:ext cx="153071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615C0041-E058-D146-D463-1C1179CF4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3845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615C0041-E058-D146-D463-1C1179CF4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845" y="711201"/>
                <a:ext cx="2747744" cy="711200"/>
              </a:xfrm>
              <a:prstGeom prst="rect">
                <a:avLst/>
              </a:prstGeom>
              <a:blipFill>
                <a:blip r:embed="rId10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80E44E-541C-8E6D-7E13-2916B8E1C75E}"/>
                  </a:ext>
                </a:extLst>
              </p:cNvPr>
              <p:cNvSpPr txBox="1"/>
              <p:nvPr/>
            </p:nvSpPr>
            <p:spPr>
              <a:xfrm>
                <a:off x="6536177" y="5275170"/>
                <a:ext cx="1530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080E44E-541C-8E6D-7E13-2916B8E1C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177" y="5275170"/>
                <a:ext cx="1530717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E147A9-5759-493E-2C0F-379A67F9C2AF}"/>
                  </a:ext>
                </a:extLst>
              </p:cNvPr>
              <p:cNvSpPr txBox="1"/>
              <p:nvPr/>
            </p:nvSpPr>
            <p:spPr>
              <a:xfrm>
                <a:off x="7463128" y="2776321"/>
                <a:ext cx="1762757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5.96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1.48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E147A9-5759-493E-2C0F-379A67F9C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128" y="2776321"/>
                <a:ext cx="1762757" cy="8195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CD90F9-6B4D-5B43-FE28-C8133F0ADC35}"/>
                  </a:ext>
                </a:extLst>
              </p:cNvPr>
              <p:cNvSpPr txBox="1"/>
              <p:nvPr/>
            </p:nvSpPr>
            <p:spPr>
              <a:xfrm>
                <a:off x="6838162" y="1678355"/>
                <a:ext cx="12772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CD90F9-6B4D-5B43-FE28-C8133F0AD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162" y="1678355"/>
                <a:ext cx="127723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BF462D-3DCE-C511-DFCF-43E05B447119}"/>
                  </a:ext>
                </a:extLst>
              </p:cNvPr>
              <p:cNvSpPr txBox="1"/>
              <p:nvPr/>
            </p:nvSpPr>
            <p:spPr>
              <a:xfrm>
                <a:off x="7732541" y="1531584"/>
                <a:ext cx="3038810" cy="816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0.24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BF462D-3DCE-C511-DFCF-43E05B447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541" y="1531584"/>
                <a:ext cx="3038810" cy="8167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69996F-D744-9FAB-9DDF-6860B7E15F94}"/>
                  </a:ext>
                </a:extLst>
              </p:cNvPr>
              <p:cNvSpPr txBox="1"/>
              <p:nvPr/>
            </p:nvSpPr>
            <p:spPr>
              <a:xfrm>
                <a:off x="7476777" y="4027612"/>
                <a:ext cx="252703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5.96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0.25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69996F-D744-9FAB-9DDF-6860B7E15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777" y="4027612"/>
                <a:ext cx="2527032" cy="8195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56DE5E-27D7-7E88-7564-EABDB815FA56}"/>
                  </a:ext>
                </a:extLst>
              </p:cNvPr>
              <p:cNvSpPr txBox="1"/>
              <p:nvPr/>
            </p:nvSpPr>
            <p:spPr>
              <a:xfrm>
                <a:off x="7590828" y="5275170"/>
                <a:ext cx="1530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56DE5E-27D7-7E88-7564-EABDB815F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828" y="5275170"/>
                <a:ext cx="153071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8424E59-0123-AD7B-19DB-C99EAD0C29A4}"/>
              </a:ext>
            </a:extLst>
          </p:cNvPr>
          <p:cNvSpPr/>
          <p:nvPr/>
        </p:nvSpPr>
        <p:spPr>
          <a:xfrm>
            <a:off x="5326838" y="902390"/>
            <a:ext cx="54000" cy="4896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325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3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D824AD-D02E-4750-95F0-8C6356D130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How to find Characteristic Equation for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IN" dirty="0"/>
                  <a:t> matrix?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D824AD-D02E-4750-95F0-8C6356D13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4C22EB6-DD95-48E5-ADE6-C5A14AFE87C5}"/>
              </a:ext>
            </a:extLst>
          </p:cNvPr>
          <p:cNvSpPr/>
          <p:nvPr/>
        </p:nvSpPr>
        <p:spPr>
          <a:xfrm>
            <a:off x="185164" y="960098"/>
            <a:ext cx="1719699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EC35C1-8E8E-47D1-AE60-C34EC1729DD3}"/>
              </a:ext>
            </a:extLst>
          </p:cNvPr>
          <p:cNvSpPr/>
          <p:nvPr/>
        </p:nvSpPr>
        <p:spPr>
          <a:xfrm>
            <a:off x="185166" y="1774604"/>
            <a:ext cx="1719698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12B75E-D3AD-430E-875A-D1B49F3D28F3}"/>
                  </a:ext>
                </a:extLst>
              </p:cNvPr>
              <p:cNvSpPr/>
              <p:nvPr/>
            </p:nvSpPr>
            <p:spPr>
              <a:xfrm>
                <a:off x="1956380" y="828598"/>
                <a:ext cx="10050455" cy="875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find characteristic equation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12B75E-D3AD-430E-875A-D1B49F3D2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380" y="828598"/>
                <a:ext cx="10050455" cy="875512"/>
              </a:xfrm>
              <a:prstGeom prst="rect">
                <a:avLst/>
              </a:prstGeom>
              <a:blipFill>
                <a:blip r:embed="rId3"/>
                <a:stretch>
                  <a:fillRect l="-1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F677A31-0120-4BC9-9622-B030021697E5}"/>
                  </a:ext>
                </a:extLst>
              </p:cNvPr>
              <p:cNvSpPr/>
              <p:nvPr/>
            </p:nvSpPr>
            <p:spPr>
              <a:xfrm>
                <a:off x="1969259" y="1812589"/>
                <a:ext cx="790883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F677A31-0120-4BC9-9622-B030021697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259" y="1812589"/>
                <a:ext cx="7908837" cy="468000"/>
              </a:xfrm>
              <a:prstGeom prst="rect">
                <a:avLst/>
              </a:prstGeom>
              <a:blipFill>
                <a:blip r:embed="rId4"/>
                <a:stretch>
                  <a:fillRect l="-1542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51BF8A4-46B0-4F0E-8597-4AAD5C0D8468}"/>
                  </a:ext>
                </a:extLst>
              </p:cNvPr>
              <p:cNvSpPr/>
              <p:nvPr/>
            </p:nvSpPr>
            <p:spPr>
              <a:xfrm>
                <a:off x="2022960" y="2360599"/>
                <a:ext cx="59364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51BF8A4-46B0-4F0E-8597-4AAD5C0D8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960" y="2360599"/>
                <a:ext cx="593640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3CE275-C8B3-4DB1-A01B-E3B1F8A2B36E}"/>
                  </a:ext>
                </a:extLst>
              </p:cNvPr>
              <p:cNvSpPr/>
              <p:nvPr/>
            </p:nvSpPr>
            <p:spPr>
              <a:xfrm>
                <a:off x="2296413" y="2357442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3CE275-C8B3-4DB1-A01B-E3B1F8A2B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413" y="2357442"/>
                <a:ext cx="1270386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82DDD31-ABE4-4F2B-B69C-2A586C402BDC}"/>
                  </a:ext>
                </a:extLst>
              </p:cNvPr>
              <p:cNvSpPr/>
              <p:nvPr/>
            </p:nvSpPr>
            <p:spPr>
              <a:xfrm>
                <a:off x="3315250" y="2341784"/>
                <a:ext cx="92158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82DDD31-ABE4-4F2B-B69C-2A586C402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250" y="2341784"/>
                <a:ext cx="921581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70C4BF-F822-48A8-B354-C1BF1F1BC706}"/>
                  </a:ext>
                </a:extLst>
              </p:cNvPr>
              <p:cNvSpPr/>
              <p:nvPr/>
            </p:nvSpPr>
            <p:spPr>
              <a:xfrm>
                <a:off x="2061595" y="2875621"/>
                <a:ext cx="360260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where,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trace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70C4BF-F822-48A8-B354-C1BF1F1BC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595" y="2875621"/>
                <a:ext cx="3602608" cy="468000"/>
              </a:xfrm>
              <a:prstGeom prst="rect">
                <a:avLst/>
              </a:prstGeom>
              <a:blipFill>
                <a:blip r:embed="rId8"/>
                <a:stretch>
                  <a:fillRect l="-3384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0AA782F-4CAB-432F-A8E4-B7B333B51D23}"/>
                  </a:ext>
                </a:extLst>
              </p:cNvPr>
              <p:cNvSpPr/>
              <p:nvPr/>
            </p:nvSpPr>
            <p:spPr>
              <a:xfrm>
                <a:off x="5162441" y="2873473"/>
                <a:ext cx="598420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Sum of principal diagonal entries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0AA782F-4CAB-432F-A8E4-B7B333B51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441" y="2873473"/>
                <a:ext cx="5984201" cy="468000"/>
              </a:xfrm>
              <a:prstGeom prst="rect">
                <a:avLst/>
              </a:prstGeom>
              <a:blipFill>
                <a:blip r:embed="rId9"/>
                <a:stretch>
                  <a:fillRect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CD7F995-321E-4C1B-8CAA-AA1A9152A5C8}"/>
                  </a:ext>
                </a:extLst>
              </p:cNvPr>
              <p:cNvSpPr/>
              <p:nvPr/>
            </p:nvSpPr>
            <p:spPr>
              <a:xfrm>
                <a:off x="3362018" y="3409553"/>
                <a:ext cx="141354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=0+0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CD7F995-321E-4C1B-8CAA-AA1A9152A5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18" y="3409553"/>
                <a:ext cx="1413546" cy="46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99280A7-D3EF-4E57-AC35-6EE93096538D}"/>
                  </a:ext>
                </a:extLst>
              </p:cNvPr>
              <p:cNvSpPr/>
              <p:nvPr/>
            </p:nvSpPr>
            <p:spPr>
              <a:xfrm>
                <a:off x="4618121" y="3417410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99280A7-D3EF-4E57-AC35-6EE930965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121" y="3417410"/>
                <a:ext cx="821354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5BE7A4E-42C1-486F-9BB7-189AECE4938C}"/>
                  </a:ext>
                </a:extLst>
              </p:cNvPr>
              <p:cNvSpPr/>
              <p:nvPr/>
            </p:nvSpPr>
            <p:spPr>
              <a:xfrm>
                <a:off x="1989324" y="3921212"/>
                <a:ext cx="165539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5BE7A4E-42C1-486F-9BB7-189AECE49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24" y="3921212"/>
                <a:ext cx="1655398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07BFA9-66D1-4FFD-B1EC-7F6672EA9915}"/>
              </a:ext>
            </a:extLst>
          </p:cNvPr>
          <p:cNvCxnSpPr>
            <a:cxnSpLocks/>
          </p:cNvCxnSpPr>
          <p:nvPr/>
        </p:nvCxnSpPr>
        <p:spPr>
          <a:xfrm flipV="1">
            <a:off x="4911456" y="2615024"/>
            <a:ext cx="9360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C10CD9-BCF2-492D-B5D2-030D4E1092FA}"/>
                  </a:ext>
                </a:extLst>
              </p:cNvPr>
              <p:cNvSpPr/>
              <p:nvPr/>
            </p:nvSpPr>
            <p:spPr>
              <a:xfrm>
                <a:off x="5783600" y="2331684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C10CD9-BCF2-492D-B5D2-030D4E109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600" y="2331684"/>
                <a:ext cx="821354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3">
            <a:extLst>
              <a:ext uri="{FF2B5EF4-FFF2-40B4-BE49-F238E27FC236}">
                <a16:creationId xmlns:a16="http://schemas.microsoft.com/office/drawing/2014/main" id="{3D8622F6-A548-4D4B-B2D0-C754954BECC8}"/>
              </a:ext>
            </a:extLst>
          </p:cNvPr>
          <p:cNvSpPr/>
          <p:nvPr/>
        </p:nvSpPr>
        <p:spPr>
          <a:xfrm>
            <a:off x="1428015" y="4034106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67432C6-273A-42BF-8B5E-B0839261AE2A}"/>
                  </a:ext>
                </a:extLst>
              </p:cNvPr>
              <p:cNvSpPr/>
              <p:nvPr/>
            </p:nvSpPr>
            <p:spPr>
              <a:xfrm>
                <a:off x="4077422" y="2346608"/>
                <a:ext cx="77107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67432C6-273A-42BF-8B5E-B0839261A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422" y="2346608"/>
                <a:ext cx="771072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D397E11-7F53-477B-B332-E782A09993BF}"/>
                  </a:ext>
                </a:extLst>
              </p:cNvPr>
              <p:cNvSpPr/>
              <p:nvPr/>
            </p:nvSpPr>
            <p:spPr>
              <a:xfrm>
                <a:off x="3484597" y="3921212"/>
                <a:ext cx="98437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D397E11-7F53-477B-B332-E782A09993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597" y="3921212"/>
                <a:ext cx="984371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53BE4AC-4573-4C95-B6A9-E882F10D1A67}"/>
                  </a:ext>
                </a:extLst>
              </p:cNvPr>
              <p:cNvSpPr/>
              <p:nvPr/>
            </p:nvSpPr>
            <p:spPr>
              <a:xfrm>
                <a:off x="1998025" y="4484714"/>
                <a:ext cx="695356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Now, put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in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53BE4AC-4573-4C95-B6A9-E882F10D1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025" y="4484714"/>
                <a:ext cx="6953560" cy="468000"/>
              </a:xfrm>
              <a:prstGeom prst="rect">
                <a:avLst/>
              </a:prstGeom>
              <a:blipFill>
                <a:blip r:embed="rId16"/>
                <a:stretch>
                  <a:fillRect l="-1842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ECBC67-2C33-42F4-83B9-631A933CA59E}"/>
                  </a:ext>
                </a:extLst>
              </p:cNvPr>
              <p:cNvSpPr txBox="1"/>
              <p:nvPr/>
            </p:nvSpPr>
            <p:spPr>
              <a:xfrm>
                <a:off x="1428015" y="5109954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ECBC67-2C33-42F4-83B9-631A933CA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015" y="5109954"/>
                <a:ext cx="66932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83D3D29-82AB-413C-BEAC-F69459E5ECFE}"/>
              </a:ext>
            </a:extLst>
          </p:cNvPr>
          <p:cNvSpPr/>
          <p:nvPr/>
        </p:nvSpPr>
        <p:spPr>
          <a:xfrm>
            <a:off x="2012447" y="5747859"/>
            <a:ext cx="1841862" cy="478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69114A-4D4D-451B-92DA-08002CF22AFD}"/>
              </a:ext>
            </a:extLst>
          </p:cNvPr>
          <p:cNvCxnSpPr>
            <a:cxnSpLocks/>
          </p:cNvCxnSpPr>
          <p:nvPr/>
        </p:nvCxnSpPr>
        <p:spPr>
          <a:xfrm flipV="1">
            <a:off x="3854309" y="5996605"/>
            <a:ext cx="648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ED1E7C-FEBB-481A-9629-07BCFCDC38B4}"/>
                  </a:ext>
                </a:extLst>
              </p:cNvPr>
              <p:cNvSpPr txBox="1"/>
              <p:nvPr/>
            </p:nvSpPr>
            <p:spPr>
              <a:xfrm>
                <a:off x="4517147" y="5747859"/>
                <a:ext cx="3836431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haracteristic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Equation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ED1E7C-FEBB-481A-9629-07BCFCDC3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147" y="5747859"/>
                <a:ext cx="383643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F3DBEFD3-4253-44D3-9F87-CD4872DA3C07}"/>
              </a:ext>
            </a:extLst>
          </p:cNvPr>
          <p:cNvGrpSpPr/>
          <p:nvPr/>
        </p:nvGrpSpPr>
        <p:grpSpPr>
          <a:xfrm>
            <a:off x="1992991" y="5094990"/>
            <a:ext cx="2956982" cy="496494"/>
            <a:chOff x="2085317" y="4904147"/>
            <a:chExt cx="3009043" cy="4964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135E65E-A534-432E-AD3E-B3D6CBA14561}"/>
                    </a:ext>
                  </a:extLst>
                </p:cNvPr>
                <p:cNvSpPr/>
                <p:nvPr/>
              </p:nvSpPr>
              <p:spPr>
                <a:xfrm>
                  <a:off x="2085317" y="4932641"/>
                  <a:ext cx="59364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135E65E-A534-432E-AD3E-B3D6CBA145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5317" y="4932641"/>
                  <a:ext cx="593640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F83AB3D-5BF8-40FD-9963-AEC0BCA0C9FA}"/>
                    </a:ext>
                  </a:extLst>
                </p:cNvPr>
                <p:cNvSpPr/>
                <p:nvPr/>
              </p:nvSpPr>
              <p:spPr>
                <a:xfrm>
                  <a:off x="2424299" y="4929484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F83AB3D-5BF8-40FD-9963-AEC0BCA0C9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299" y="4929484"/>
                  <a:ext cx="1270386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C479D16-FA8E-4AB9-863E-2DAEB98E5E5D}"/>
                    </a:ext>
                  </a:extLst>
                </p:cNvPr>
                <p:cNvSpPr/>
                <p:nvPr/>
              </p:nvSpPr>
              <p:spPr>
                <a:xfrm>
                  <a:off x="3178272" y="49137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C479D16-FA8E-4AB9-863E-2DAEB98E5E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8272" y="4913795"/>
                  <a:ext cx="1270386" cy="468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1DACEA47-8D4C-41EB-AB0F-981384A1CFDE}"/>
                    </a:ext>
                  </a:extLst>
                </p:cNvPr>
                <p:cNvSpPr/>
                <p:nvPr/>
              </p:nvSpPr>
              <p:spPr>
                <a:xfrm>
                  <a:off x="3823974" y="4904147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1DACEA47-8D4C-41EB-AB0F-981384A1CF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3974" y="4904147"/>
                  <a:ext cx="1270386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AFEFBCE-86E2-4F01-B7BD-A9396C1F4CD0}"/>
                  </a:ext>
                </a:extLst>
              </p:cNvPr>
              <p:cNvSpPr txBox="1"/>
              <p:nvPr/>
            </p:nvSpPr>
            <p:spPr>
              <a:xfrm>
                <a:off x="1428015" y="5725729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AFEFBCE-86E2-4F01-B7BD-A9396C1F4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015" y="5725729"/>
                <a:ext cx="66932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ED905BD-37C4-405F-B0FA-24C9A6A2FEA6}"/>
              </a:ext>
            </a:extLst>
          </p:cNvPr>
          <p:cNvGrpSpPr/>
          <p:nvPr/>
        </p:nvGrpSpPr>
        <p:grpSpPr>
          <a:xfrm>
            <a:off x="1992990" y="5724553"/>
            <a:ext cx="1861319" cy="482706"/>
            <a:chOff x="2085317" y="4917935"/>
            <a:chExt cx="1894090" cy="482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0EE2C463-E522-4E88-BEF8-940E73178B58}"/>
                    </a:ext>
                  </a:extLst>
                </p:cNvPr>
                <p:cNvSpPr/>
                <p:nvPr/>
              </p:nvSpPr>
              <p:spPr>
                <a:xfrm>
                  <a:off x="2085317" y="4932641"/>
                  <a:ext cx="59364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0EE2C463-E522-4E88-BEF8-940E73178B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5317" y="4932641"/>
                  <a:ext cx="593640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FD33B1C-81FD-4C5A-A032-528B48BC251C}"/>
                    </a:ext>
                  </a:extLst>
                </p:cNvPr>
                <p:cNvSpPr/>
                <p:nvPr/>
              </p:nvSpPr>
              <p:spPr>
                <a:xfrm>
                  <a:off x="2424299" y="4929484"/>
                  <a:ext cx="91222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FD33B1C-81FD-4C5A-A032-528B48BC25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299" y="4929484"/>
                  <a:ext cx="912220" cy="468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25AF5980-3190-4298-B6CF-9F8E6CFEC114}"/>
                    </a:ext>
                  </a:extLst>
                </p:cNvPr>
                <p:cNvSpPr/>
                <p:nvPr/>
              </p:nvSpPr>
              <p:spPr>
                <a:xfrm>
                  <a:off x="3098807" y="4917935"/>
                  <a:ext cx="88060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25AF5980-3190-4298-B6CF-9F8E6CFEC1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8807" y="4917935"/>
                  <a:ext cx="880600" cy="468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3114131-81A6-489D-BB8E-00BC554990C5}"/>
                  </a:ext>
                </a:extLst>
              </p:cNvPr>
              <p:cNvSpPr/>
              <p:nvPr/>
            </p:nvSpPr>
            <p:spPr>
              <a:xfrm>
                <a:off x="9813705" y="76757"/>
                <a:ext cx="2112134" cy="53985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𝐧𝐝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𝐌𝐞𝐭𝐡𝐨𝐝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3114131-81A6-489D-BB8E-00BC55499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3705" y="76757"/>
                <a:ext cx="2112134" cy="539851"/>
              </a:xfrm>
              <a:prstGeom prst="round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67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 animBg="1"/>
      <p:bldP spid="20" grpId="0"/>
      <p:bldP spid="21" grpId="0"/>
      <p:bldP spid="23" grpId="0"/>
      <p:bldP spid="24" grpId="0"/>
      <p:bldP spid="25" grpId="0" animBg="1"/>
      <p:bldP spid="27" grpId="0" animBg="1"/>
      <p:bldP spid="3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68D95C-3F59-198E-95C2-026F987E1B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68D95C-3F59-198E-95C2-026F987E1B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A2EC5FC7-45D8-D09E-75BC-FAD78E182F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48047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A2EC5FC7-45D8-D09E-75BC-FAD78E18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047" y="711201"/>
                <a:ext cx="2747744" cy="711200"/>
              </a:xfrm>
              <a:prstGeom prst="rect">
                <a:avLst/>
              </a:prstGeom>
              <a:blipFill>
                <a:blip r:embed="rId3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628A86-6DD0-FB41-A95C-1EC84F502CF1}"/>
                  </a:ext>
                </a:extLst>
              </p:cNvPr>
              <p:cNvSpPr txBox="1"/>
              <p:nvPr/>
            </p:nvSpPr>
            <p:spPr>
              <a:xfrm>
                <a:off x="224285" y="5275170"/>
                <a:ext cx="1530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628A86-6DD0-FB41-A95C-1EC84F50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5" y="5275170"/>
                <a:ext cx="153071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B43A31-1736-7B0F-0C15-E4BF81305602}"/>
                  </a:ext>
                </a:extLst>
              </p:cNvPr>
              <p:cNvSpPr txBox="1"/>
              <p:nvPr/>
            </p:nvSpPr>
            <p:spPr>
              <a:xfrm>
                <a:off x="1219477" y="2776321"/>
                <a:ext cx="1762756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1.50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B43A31-1736-7B0F-0C15-E4BF81305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477" y="2776321"/>
                <a:ext cx="1762756" cy="819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83FAE-7E85-4E2B-B4D1-C29D668760CC}"/>
                  </a:ext>
                </a:extLst>
              </p:cNvPr>
              <p:cNvSpPr txBox="1"/>
              <p:nvPr/>
            </p:nvSpPr>
            <p:spPr>
              <a:xfrm>
                <a:off x="526270" y="1678355"/>
                <a:ext cx="12772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83FAE-7E85-4E2B-B4D1-C29D66876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70" y="1678355"/>
                <a:ext cx="127723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300D8E-47AD-B6B8-43F1-604A983885BC}"/>
                  </a:ext>
                </a:extLst>
              </p:cNvPr>
              <p:cNvSpPr txBox="1"/>
              <p:nvPr/>
            </p:nvSpPr>
            <p:spPr>
              <a:xfrm>
                <a:off x="1420649" y="1531584"/>
                <a:ext cx="3038810" cy="816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0.2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5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300D8E-47AD-B6B8-43F1-604A98388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649" y="1531584"/>
                <a:ext cx="3038810" cy="8167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BB6BA2-6737-365A-3887-4559CA37F2FC}"/>
                  </a:ext>
                </a:extLst>
              </p:cNvPr>
              <p:cNvSpPr txBox="1"/>
              <p:nvPr/>
            </p:nvSpPr>
            <p:spPr>
              <a:xfrm>
                <a:off x="1233125" y="4027612"/>
                <a:ext cx="2247055" cy="810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6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0.25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BB6BA2-6737-365A-3887-4559CA37F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125" y="4027612"/>
                <a:ext cx="2247055" cy="8107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9E8EFA-DD35-7D33-03A7-AF8D375C76E6}"/>
                  </a:ext>
                </a:extLst>
              </p:cNvPr>
              <p:cNvSpPr txBox="1"/>
              <p:nvPr/>
            </p:nvSpPr>
            <p:spPr>
              <a:xfrm>
                <a:off x="1278936" y="5275170"/>
                <a:ext cx="1530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9E8EFA-DD35-7D33-03A7-AF8D375C7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936" y="5275170"/>
                <a:ext cx="153071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615C0041-E058-D146-D463-1C1179CF4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3845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615C0041-E058-D146-D463-1C1179CF4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845" y="711201"/>
                <a:ext cx="2747744" cy="711200"/>
              </a:xfrm>
              <a:prstGeom prst="rect">
                <a:avLst/>
              </a:prstGeom>
              <a:blipFill>
                <a:blip r:embed="rId10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80E44E-541C-8E6D-7E13-2916B8E1C75E}"/>
                  </a:ext>
                </a:extLst>
              </p:cNvPr>
              <p:cNvSpPr txBox="1"/>
              <p:nvPr/>
            </p:nvSpPr>
            <p:spPr>
              <a:xfrm>
                <a:off x="6536177" y="5275170"/>
                <a:ext cx="1530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80E44E-541C-8E6D-7E13-2916B8E1C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177" y="5275170"/>
                <a:ext cx="153071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E147A9-5759-493E-2C0F-379A67F9C2AF}"/>
                  </a:ext>
                </a:extLst>
              </p:cNvPr>
              <p:cNvSpPr txBox="1"/>
              <p:nvPr/>
            </p:nvSpPr>
            <p:spPr>
              <a:xfrm>
                <a:off x="7463128" y="2776321"/>
                <a:ext cx="1762757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1.50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E147A9-5759-493E-2C0F-379A67F9C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128" y="2776321"/>
                <a:ext cx="1762757" cy="8195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CD90F9-6B4D-5B43-FE28-C8133F0ADC35}"/>
                  </a:ext>
                </a:extLst>
              </p:cNvPr>
              <p:cNvSpPr txBox="1"/>
              <p:nvPr/>
            </p:nvSpPr>
            <p:spPr>
              <a:xfrm>
                <a:off x="6838162" y="1678355"/>
                <a:ext cx="12772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CD90F9-6B4D-5B43-FE28-C8133F0AD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162" y="1678355"/>
                <a:ext cx="127723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BF462D-3DCE-C511-DFCF-43E05B447119}"/>
                  </a:ext>
                </a:extLst>
              </p:cNvPr>
              <p:cNvSpPr txBox="1"/>
              <p:nvPr/>
            </p:nvSpPr>
            <p:spPr>
              <a:xfrm>
                <a:off x="7732541" y="1531584"/>
                <a:ext cx="3038810" cy="816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0.25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BF462D-3DCE-C511-DFCF-43E05B447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541" y="1531584"/>
                <a:ext cx="3038810" cy="8167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69996F-D744-9FAB-9DDF-6860B7E15F94}"/>
                  </a:ext>
                </a:extLst>
              </p:cNvPr>
              <p:cNvSpPr txBox="1"/>
              <p:nvPr/>
            </p:nvSpPr>
            <p:spPr>
              <a:xfrm>
                <a:off x="7476777" y="4027612"/>
                <a:ext cx="1967474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6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0.25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69996F-D744-9FAB-9DDF-6860B7E15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777" y="4027612"/>
                <a:ext cx="1967474" cy="8195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56DE5E-27D7-7E88-7564-EABDB815FA56}"/>
                  </a:ext>
                </a:extLst>
              </p:cNvPr>
              <p:cNvSpPr txBox="1"/>
              <p:nvPr/>
            </p:nvSpPr>
            <p:spPr>
              <a:xfrm>
                <a:off x="7590828" y="5275170"/>
                <a:ext cx="1530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56DE5E-27D7-7E88-7564-EABDB815F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828" y="5275170"/>
                <a:ext cx="153071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E705C8-3E58-E60D-F321-302ED76CB18A}"/>
              </a:ext>
            </a:extLst>
          </p:cNvPr>
          <p:cNvSpPr/>
          <p:nvPr/>
        </p:nvSpPr>
        <p:spPr>
          <a:xfrm>
            <a:off x="5326838" y="902390"/>
            <a:ext cx="54000" cy="4896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425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3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431F86-DDA9-DBA0-5A3F-81986E48DF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Example:1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431F86-DDA9-DBA0-5A3F-81986E48D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7B667A-33D9-3106-DBC8-835416D7FC81}"/>
                  </a:ext>
                </a:extLst>
              </p:cNvPr>
              <p:cNvSpPr txBox="1"/>
              <p:nvPr/>
            </p:nvSpPr>
            <p:spPr>
              <a:xfrm>
                <a:off x="782252" y="890271"/>
                <a:ext cx="115683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</a:rPr>
                  <a:t>Since,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same, the dominant eigen value is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the corresponding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7B667A-33D9-3106-DBC8-835416D7F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52" y="890271"/>
                <a:ext cx="11568380" cy="523220"/>
              </a:xfrm>
              <a:prstGeom prst="rect">
                <a:avLst/>
              </a:prstGeom>
              <a:blipFill>
                <a:blip r:embed="rId3"/>
                <a:stretch>
                  <a:fillRect l="-1054" t="-11628" r="-316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9109A6-D080-528C-2C60-623745EA8668}"/>
                  </a:ext>
                </a:extLst>
              </p:cNvPr>
              <p:cNvSpPr txBox="1"/>
              <p:nvPr/>
            </p:nvSpPr>
            <p:spPr>
              <a:xfrm>
                <a:off x="782252" y="1656997"/>
                <a:ext cx="3648688" cy="810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</a:rPr>
                  <a:t>eigen vector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Shruti" panose="020B0502040204020203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0.25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hruti" panose="020B0502040204020203" pitchFamily="34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9109A6-D080-528C-2C60-623745EA8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52" y="1656997"/>
                <a:ext cx="3648688" cy="810799"/>
              </a:xfrm>
              <a:prstGeom prst="rect">
                <a:avLst/>
              </a:prstGeom>
              <a:blipFill>
                <a:blip r:embed="rId4"/>
                <a:stretch>
                  <a:fillRect l="-3339" b="-30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3">
            <a:extLst>
              <a:ext uri="{FF2B5EF4-FFF2-40B4-BE49-F238E27FC236}">
                <a16:creationId xmlns:a16="http://schemas.microsoft.com/office/drawing/2014/main" id="{80F8F23D-C9D9-AEE0-87DE-B7156AE22375}"/>
              </a:ext>
            </a:extLst>
          </p:cNvPr>
          <p:cNvSpPr/>
          <p:nvPr/>
        </p:nvSpPr>
        <p:spPr>
          <a:xfrm flipV="1">
            <a:off x="242252" y="954707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85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5698B14-A3E7-AFD5-7FA0-09248BF0D8CE}"/>
              </a:ext>
            </a:extLst>
          </p:cNvPr>
          <p:cNvSpPr txBox="1"/>
          <p:nvPr/>
        </p:nvSpPr>
        <p:spPr>
          <a:xfrm>
            <a:off x="1995279" y="839202"/>
            <a:ext cx="10169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IN" sz="2800" dirty="0">
                <a:solidFill>
                  <a:srgbClr val="002060"/>
                </a:solid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By using power method obtain the numerically dominant eigen value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4512C0-92AE-15CF-DE28-C0910E6ED991}"/>
              </a:ext>
            </a:extLst>
          </p:cNvPr>
          <p:cNvSpPr/>
          <p:nvPr/>
        </p:nvSpPr>
        <p:spPr>
          <a:xfrm>
            <a:off x="206571" y="3159074"/>
            <a:ext cx="170682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58DC82-2EC1-99E9-1986-F321E9108C56}"/>
                  </a:ext>
                </a:extLst>
              </p:cNvPr>
              <p:cNvSpPr txBox="1"/>
              <p:nvPr/>
            </p:nvSpPr>
            <p:spPr>
              <a:xfrm>
                <a:off x="1995278" y="1529220"/>
                <a:ext cx="10313955" cy="1237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  <a:ea typeface="Calibri" panose="020F0502020204030204" pitchFamily="34" charset="0"/>
                    <a:cs typeface="Shruti" panose="020B0502040204020203" pitchFamily="34" charset="0"/>
                  </a:rPr>
                  <a:t>and the corresponding eigen vector of matrix</a:t>
                </a:r>
                <a:r>
                  <a:rPr lang="en-IN" sz="2800" dirty="0">
                    <a:solidFill>
                      <a:srgbClr val="002060"/>
                    </a:solidFill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hruti" panose="020B0502040204020203" pitchFamily="34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hruti" panose="020B0502040204020203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58DC82-2EC1-99E9-1986-F321E9108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78" y="1529220"/>
                <a:ext cx="10313955" cy="1237711"/>
              </a:xfrm>
              <a:prstGeom prst="rect">
                <a:avLst/>
              </a:prstGeom>
              <a:blipFill>
                <a:blip r:embed="rId3"/>
                <a:stretch>
                  <a:fillRect l="-11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DD7CF0-A47F-07F1-545B-FD03F4B11302}"/>
                  </a:ext>
                </a:extLst>
              </p:cNvPr>
              <p:cNvSpPr txBox="1"/>
              <p:nvPr/>
            </p:nvSpPr>
            <p:spPr>
              <a:xfrm>
                <a:off x="1995278" y="2814537"/>
                <a:ext cx="2632993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  <a:cs typeface="Shrut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hruti" panose="020B0502040204020203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DD7CF0-A47F-07F1-545B-FD03F4B11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78" y="2814537"/>
                <a:ext cx="2632993" cy="1228926"/>
              </a:xfrm>
              <a:prstGeom prst="rect">
                <a:avLst/>
              </a:prstGeom>
              <a:blipFill>
                <a:blip r:embed="rId4"/>
                <a:stretch>
                  <a:fillRect l="-46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91CD31C5-C8E0-9E79-A2E5-9040F17D1B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5676" y="4142096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91CD31C5-C8E0-9E79-A2E5-9040F17D1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676" y="4142096"/>
                <a:ext cx="2747744" cy="71120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52DA85-1411-CF5B-4BE6-98A74F0B6BB4}"/>
                  </a:ext>
                </a:extLst>
              </p:cNvPr>
              <p:cNvSpPr txBox="1"/>
              <p:nvPr/>
            </p:nvSpPr>
            <p:spPr>
              <a:xfrm>
                <a:off x="2022574" y="4893456"/>
                <a:ext cx="4941353" cy="1240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52DA85-1411-CF5B-4BE6-98A74F0B6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574" y="4893456"/>
                <a:ext cx="4941353" cy="12405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0EEA49-EBC6-4DA9-8ACB-6C651C4FDD62}"/>
              </a:ext>
            </a:extLst>
          </p:cNvPr>
          <p:cNvSpPr/>
          <p:nvPr/>
        </p:nvSpPr>
        <p:spPr>
          <a:xfrm>
            <a:off x="232144" y="904502"/>
            <a:ext cx="1771857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Example-2</a:t>
            </a:r>
          </a:p>
        </p:txBody>
      </p:sp>
    </p:spTree>
    <p:extLst>
      <p:ext uri="{BB962C8B-B14F-4D97-AF65-F5344CB8AC3E}">
        <p14:creationId xmlns:p14="http://schemas.microsoft.com/office/powerpoint/2010/main" val="17807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blipFill>
                <a:blip r:embed="rId4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/>
              <p:nvPr/>
            </p:nvSpPr>
            <p:spPr>
              <a:xfrm>
                <a:off x="3988870" y="1422401"/>
                <a:ext cx="4941353" cy="1240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870" y="1422401"/>
                <a:ext cx="4941353" cy="12405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6D244D-FA67-08BC-5FB0-E62EB6674C51}"/>
                  </a:ext>
                </a:extLst>
              </p:cNvPr>
              <p:cNvSpPr txBox="1"/>
              <p:nvPr/>
            </p:nvSpPr>
            <p:spPr>
              <a:xfrm>
                <a:off x="4449490" y="2963321"/>
                <a:ext cx="1653335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3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6D244D-FA67-08BC-5FB0-E62EB6674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490" y="2963321"/>
                <a:ext cx="1653335" cy="1231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/>
              <p:nvPr/>
            </p:nvSpPr>
            <p:spPr>
              <a:xfrm>
                <a:off x="4670395" y="4416844"/>
                <a:ext cx="3168007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3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0.6667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0.6667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5" y="4416844"/>
                <a:ext cx="3168007" cy="12317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AD4209-FB13-23EC-5911-329032E285C7}"/>
                  </a:ext>
                </a:extLst>
              </p:cNvPr>
              <p:cNvSpPr txBox="1"/>
              <p:nvPr/>
            </p:nvSpPr>
            <p:spPr>
              <a:xfrm>
                <a:off x="5011156" y="5909673"/>
                <a:ext cx="9980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AD4209-FB13-23EC-5911-329032E28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56" y="5909673"/>
                <a:ext cx="99801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828D62-855C-F7A5-044D-55A2D2C503CF}"/>
                  </a:ext>
                </a:extLst>
              </p:cNvPr>
              <p:cNvSpPr txBox="1"/>
              <p:nvPr/>
            </p:nvSpPr>
            <p:spPr>
              <a:xfrm>
                <a:off x="3672177" y="5909673"/>
                <a:ext cx="1554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828D62-855C-F7A5-044D-55A2D2C50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177" y="5909673"/>
                <a:ext cx="155462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53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F1C3E0-12CC-95E8-145F-C3784F273471}"/>
                  </a:ext>
                </a:extLst>
              </p:cNvPr>
              <p:cNvSpPr txBox="1"/>
              <p:nvPr/>
            </p:nvSpPr>
            <p:spPr>
              <a:xfrm>
                <a:off x="3671669" y="1434979"/>
                <a:ext cx="5664326" cy="1240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0.6667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0.6667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F1C3E0-12CC-95E8-145F-C3784F273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669" y="1434979"/>
                <a:ext cx="5664326" cy="1240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863D83-3D42-E30C-6BC7-14F7FDA22636}"/>
                  </a:ext>
                </a:extLst>
              </p:cNvPr>
              <p:cNvSpPr txBox="1"/>
              <p:nvPr/>
            </p:nvSpPr>
            <p:spPr>
              <a:xfrm>
                <a:off x="4391301" y="2978914"/>
                <a:ext cx="2413112" cy="1461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1.6667	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1.3333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2.333</m:t>
                                </m:r>
                                <m:r>
                                  <a:rPr lang="en-I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3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i="1" dirty="0">
                  <a:solidFill>
                    <a:srgbClr val="002060"/>
                  </a:solidFill>
                  <a:latin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863D83-3D42-E30C-6BC7-14F7FDA22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301" y="2978914"/>
                <a:ext cx="2413112" cy="1461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592DDB-6E45-275D-0388-E112E954035B}"/>
                  </a:ext>
                </a:extLst>
              </p:cNvPr>
              <p:cNvSpPr txBox="1"/>
              <p:nvPr/>
            </p:nvSpPr>
            <p:spPr>
              <a:xfrm>
                <a:off x="4391301" y="4514064"/>
                <a:ext cx="3409398" cy="1461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2.3333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0.7143	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0.5714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592DDB-6E45-275D-0388-E112E9540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301" y="4514064"/>
                <a:ext cx="3409398" cy="1461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714019D7-FD73-069A-7316-E04FB9EA4A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44453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714019D7-FD73-069A-7316-E04FB9EA4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4453" y="711201"/>
                <a:ext cx="2747744" cy="711200"/>
              </a:xfrm>
              <a:prstGeom prst="rect">
                <a:avLst/>
              </a:prstGeom>
              <a:blipFill>
                <a:blip r:embed="rId6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401600-A01D-B9E4-5BCE-7651490A2341}"/>
                  </a:ext>
                </a:extLst>
              </p:cNvPr>
              <p:cNvSpPr txBox="1"/>
              <p:nvPr/>
            </p:nvSpPr>
            <p:spPr>
              <a:xfrm>
                <a:off x="4713255" y="5922251"/>
                <a:ext cx="9980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401600-A01D-B9E4-5BCE-7651490A2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255" y="5922251"/>
                <a:ext cx="99801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D50AD4-FBFC-81E1-8487-BEEE97FCB313}"/>
                  </a:ext>
                </a:extLst>
              </p:cNvPr>
              <p:cNvSpPr txBox="1"/>
              <p:nvPr/>
            </p:nvSpPr>
            <p:spPr>
              <a:xfrm>
                <a:off x="3387924" y="5922251"/>
                <a:ext cx="1554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D50AD4-FBFC-81E1-8487-BEEE97FCB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924" y="5922251"/>
                <a:ext cx="15546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81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4" grpId="0"/>
      <p:bldP spid="2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8EFA7C-CA6D-32C4-943B-31AA2A9183CD}"/>
                  </a:ext>
                </a:extLst>
              </p:cNvPr>
              <p:cNvSpPr txBox="1"/>
              <p:nvPr/>
            </p:nvSpPr>
            <p:spPr>
              <a:xfrm>
                <a:off x="4288561" y="4512449"/>
                <a:ext cx="2875526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2.4286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0.7059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0.5294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8EFA7C-CA6D-32C4-943B-31AA2A918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561" y="4512449"/>
                <a:ext cx="2875526" cy="1268937"/>
              </a:xfrm>
              <a:prstGeom prst="rect">
                <a:avLst/>
              </a:prstGeom>
              <a:blipFill>
                <a:blip r:embed="rId2"/>
                <a:stretch>
                  <a:fillRect r="-55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EC3E2A-51AA-1897-E423-4E294C74F4D1}"/>
                  </a:ext>
                </a:extLst>
              </p:cNvPr>
              <p:cNvSpPr txBox="1"/>
              <p:nvPr/>
            </p:nvSpPr>
            <p:spPr>
              <a:xfrm>
                <a:off x="4279157" y="2978106"/>
                <a:ext cx="2048052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1.7143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1.2857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2.4286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EC3E2A-51AA-1897-E423-4E294C74F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157" y="2978106"/>
                <a:ext cx="2048052" cy="1231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ABB03263-E028-579F-6A8E-4493E8950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ABB03263-E028-579F-6A8E-4493E8950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blipFill>
                <a:blip r:embed="rId4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3E5FB2-6086-FA96-554E-B048FB273DB5}"/>
                  </a:ext>
                </a:extLst>
              </p:cNvPr>
              <p:cNvSpPr txBox="1"/>
              <p:nvPr/>
            </p:nvSpPr>
            <p:spPr>
              <a:xfrm>
                <a:off x="3671668" y="1434979"/>
                <a:ext cx="5622123" cy="1461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0.7143	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0.5714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3E5FB2-6086-FA96-554E-B048FB273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668" y="1434979"/>
                <a:ext cx="5622123" cy="1461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401600-A01D-B9E4-5BCE-7651490A2341}"/>
                  </a:ext>
                </a:extLst>
              </p:cNvPr>
              <p:cNvSpPr txBox="1"/>
              <p:nvPr/>
            </p:nvSpPr>
            <p:spPr>
              <a:xfrm>
                <a:off x="4713255" y="5922251"/>
                <a:ext cx="9980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401600-A01D-B9E4-5BCE-7651490A2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255" y="5922251"/>
                <a:ext cx="99801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D50AD4-FBFC-81E1-8487-BEEE97FCB313}"/>
                  </a:ext>
                </a:extLst>
              </p:cNvPr>
              <p:cNvSpPr txBox="1"/>
              <p:nvPr/>
            </p:nvSpPr>
            <p:spPr>
              <a:xfrm>
                <a:off x="3387924" y="5922251"/>
                <a:ext cx="1554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D50AD4-FBFC-81E1-8487-BEEE97FCB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924" y="5922251"/>
                <a:ext cx="15546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89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4" grpId="0"/>
      <p:bldP spid="24" grpId="0"/>
      <p:bldP spid="2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6D244D-FA67-08BC-5FB0-E62EB6674C51}"/>
                  </a:ext>
                </a:extLst>
              </p:cNvPr>
              <p:cNvSpPr txBox="1"/>
              <p:nvPr/>
            </p:nvSpPr>
            <p:spPr>
              <a:xfrm>
                <a:off x="4391301" y="2978106"/>
                <a:ext cx="2442659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1.7059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1.2353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2.4118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i="1" dirty="0">
                  <a:solidFill>
                    <a:srgbClr val="002060"/>
                  </a:solidFill>
                  <a:latin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6D244D-FA67-08BC-5FB0-E62EB6674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301" y="2978106"/>
                <a:ext cx="2442659" cy="1231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/>
              <p:nvPr/>
            </p:nvSpPr>
            <p:spPr>
              <a:xfrm>
                <a:off x="3685735" y="1434979"/>
                <a:ext cx="6037053" cy="1240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0.7059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0.5294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735" y="1434979"/>
                <a:ext cx="6037053" cy="1240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blipFill>
                <a:blip r:embed="rId5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5B2D88-2564-F36C-EC33-E3B16ADCCBEB}"/>
                  </a:ext>
                </a:extLst>
              </p:cNvPr>
              <p:cNvSpPr txBox="1"/>
              <p:nvPr/>
            </p:nvSpPr>
            <p:spPr>
              <a:xfrm>
                <a:off x="4419436" y="4512449"/>
                <a:ext cx="3331862" cy="1461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2.4118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0.7073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0.5122	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5B2D88-2564-F36C-EC33-E3B16ADCC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436" y="4512449"/>
                <a:ext cx="3331862" cy="1461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422630-F119-912E-15AA-7F425418E3F7}"/>
                  </a:ext>
                </a:extLst>
              </p:cNvPr>
              <p:cNvSpPr txBox="1"/>
              <p:nvPr/>
            </p:nvSpPr>
            <p:spPr>
              <a:xfrm>
                <a:off x="4713255" y="5922251"/>
                <a:ext cx="9980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422630-F119-912E-15AA-7F425418E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255" y="5922251"/>
                <a:ext cx="99801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9AE706-7D7A-E127-C577-886833AB7B8B}"/>
                  </a:ext>
                </a:extLst>
              </p:cNvPr>
              <p:cNvSpPr txBox="1"/>
              <p:nvPr/>
            </p:nvSpPr>
            <p:spPr>
              <a:xfrm>
                <a:off x="3387924" y="5922251"/>
                <a:ext cx="1554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9AE706-7D7A-E127-C577-886833AB7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924" y="5922251"/>
                <a:ext cx="15546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1" grpId="0"/>
      <p:bldP spid="14" grpId="0"/>
      <p:bldP spid="1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/>
              <p:nvPr/>
            </p:nvSpPr>
            <p:spPr>
              <a:xfrm>
                <a:off x="4438812" y="4527298"/>
                <a:ext cx="2753606" cy="1461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2.4146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0.7071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0.5051	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812" y="4527298"/>
                <a:ext cx="2753606" cy="1461810"/>
              </a:xfrm>
              <a:prstGeom prst="rect">
                <a:avLst/>
              </a:prstGeom>
              <a:blipFill>
                <a:blip r:embed="rId2"/>
                <a:stretch>
                  <a:fillRect r="-103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6D244D-FA67-08BC-5FB0-E62EB6674C51}"/>
                  </a:ext>
                </a:extLst>
              </p:cNvPr>
              <p:cNvSpPr txBox="1"/>
              <p:nvPr/>
            </p:nvSpPr>
            <p:spPr>
              <a:xfrm>
                <a:off x="4293127" y="2978105"/>
                <a:ext cx="2336332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1.7073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1.2195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2.4146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6D244D-FA67-08BC-5FB0-E62EB6674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127" y="2978105"/>
                <a:ext cx="2336332" cy="1231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/>
              <p:nvPr/>
            </p:nvSpPr>
            <p:spPr>
              <a:xfrm>
                <a:off x="3713870" y="1420127"/>
                <a:ext cx="6586529" cy="1461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0.7073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0.5122	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870" y="1420127"/>
                <a:ext cx="6586529" cy="1461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blipFill>
                <a:blip r:embed="rId6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D54FCA-1E4E-5F20-BB95-F1BF55C5FB47}"/>
                  </a:ext>
                </a:extLst>
              </p:cNvPr>
              <p:cNvSpPr txBox="1"/>
              <p:nvPr/>
            </p:nvSpPr>
            <p:spPr>
              <a:xfrm>
                <a:off x="4713255" y="5922251"/>
                <a:ext cx="9980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D54FCA-1E4E-5F20-BB95-F1BF55C5F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255" y="5922251"/>
                <a:ext cx="99801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3A51F7-1DE0-AD7A-5EAC-195090DD85E8}"/>
                  </a:ext>
                </a:extLst>
              </p:cNvPr>
              <p:cNvSpPr txBox="1"/>
              <p:nvPr/>
            </p:nvSpPr>
            <p:spPr>
              <a:xfrm>
                <a:off x="3387924" y="5922251"/>
                <a:ext cx="1554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3A51F7-1DE0-AD7A-5EAC-195090DD8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924" y="5922251"/>
                <a:ext cx="15546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83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6" grpId="0"/>
      <p:bldP spid="14" grpId="0"/>
      <p:bldP spid="1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/>
              <p:nvPr/>
            </p:nvSpPr>
            <p:spPr>
              <a:xfrm>
                <a:off x="4425274" y="4527297"/>
                <a:ext cx="2300008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IN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2.4141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0.7071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0.5021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274" y="4527297"/>
                <a:ext cx="2300008" cy="1268937"/>
              </a:xfrm>
              <a:prstGeom prst="rect">
                <a:avLst/>
              </a:prstGeom>
              <a:blipFill>
                <a:blip r:embed="rId2"/>
                <a:stretch>
                  <a:fillRect r="-318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08A80D-F850-ADE4-FC9F-0F9F37E76DCD}"/>
                  </a:ext>
                </a:extLst>
              </p:cNvPr>
              <p:cNvSpPr txBox="1"/>
              <p:nvPr/>
            </p:nvSpPr>
            <p:spPr>
              <a:xfrm>
                <a:off x="4411626" y="2978104"/>
                <a:ext cx="2039434" cy="12477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1.7071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1.2121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IN" sz="28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2.4141</m:t>
                                </m:r>
                              </m:e>
                            </m:mr>
                          </m: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08A80D-F850-ADE4-FC9F-0F9F37E76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626" y="2978104"/>
                <a:ext cx="2039434" cy="12477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/>
              <p:nvPr/>
            </p:nvSpPr>
            <p:spPr>
              <a:xfrm>
                <a:off x="3727938" y="1420127"/>
                <a:ext cx="5489250" cy="1461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5</m:t>
                          </m:r>
                        </m:sub>
                      </m:sSub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0.7071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0.5051	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938" y="1420127"/>
                <a:ext cx="5489250" cy="1461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blipFill>
                <a:blip r:embed="rId6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781CE0-90BC-C39C-22A2-7BF102DA8B07}"/>
                  </a:ext>
                </a:extLst>
              </p:cNvPr>
              <p:cNvSpPr txBox="1"/>
              <p:nvPr/>
            </p:nvSpPr>
            <p:spPr>
              <a:xfrm>
                <a:off x="4754199" y="5922251"/>
                <a:ext cx="9980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781CE0-90BC-C39C-22A2-7BF102DA8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199" y="5922251"/>
                <a:ext cx="99801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A2D890-A67A-97A2-93F8-70F3D40F7216}"/>
                  </a:ext>
                </a:extLst>
              </p:cNvPr>
              <p:cNvSpPr txBox="1"/>
              <p:nvPr/>
            </p:nvSpPr>
            <p:spPr>
              <a:xfrm>
                <a:off x="3428868" y="5922251"/>
                <a:ext cx="1554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A2D890-A67A-97A2-93F8-70F3D40F7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868" y="5922251"/>
                <a:ext cx="15546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67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6" grpId="0"/>
      <p:bldP spid="14" grpId="0"/>
      <p:bldP spid="1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/>
              <p:nvPr/>
            </p:nvSpPr>
            <p:spPr>
              <a:xfrm>
                <a:off x="4425274" y="4527297"/>
                <a:ext cx="2300008" cy="1461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2.4142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0.7071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0.5009	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i="1" dirty="0">
                  <a:solidFill>
                    <a:srgbClr val="002060"/>
                  </a:solidFill>
                  <a:latin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274" y="4527297"/>
                <a:ext cx="2300008" cy="1461810"/>
              </a:xfrm>
              <a:prstGeom prst="rect">
                <a:avLst/>
              </a:prstGeom>
              <a:blipFill>
                <a:blip r:embed="rId2"/>
                <a:stretch>
                  <a:fillRect r="-323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08A80D-F850-ADE4-FC9F-0F9F37E76DCD}"/>
                  </a:ext>
                </a:extLst>
              </p:cNvPr>
              <p:cNvSpPr txBox="1"/>
              <p:nvPr/>
            </p:nvSpPr>
            <p:spPr>
              <a:xfrm>
                <a:off x="4415959" y="2978105"/>
                <a:ext cx="2039434" cy="1480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.7071	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1.2092		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2.4142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08A80D-F850-ADE4-FC9F-0F9F37E76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959" y="2978105"/>
                <a:ext cx="2039434" cy="1480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/>
              <p:nvPr/>
            </p:nvSpPr>
            <p:spPr>
              <a:xfrm>
                <a:off x="3699803" y="1420127"/>
                <a:ext cx="5517384" cy="1240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6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0.7071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0.5021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803" y="1420127"/>
                <a:ext cx="5517384" cy="1240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blipFill>
                <a:blip r:embed="rId6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781CE0-90BC-C39C-22A2-7BF102DA8B07}"/>
                  </a:ext>
                </a:extLst>
              </p:cNvPr>
              <p:cNvSpPr txBox="1"/>
              <p:nvPr/>
            </p:nvSpPr>
            <p:spPr>
              <a:xfrm>
                <a:off x="4754199" y="5922251"/>
                <a:ext cx="9980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781CE0-90BC-C39C-22A2-7BF102DA8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199" y="5922251"/>
                <a:ext cx="99801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A2D890-A67A-97A2-93F8-70F3D40F7216}"/>
                  </a:ext>
                </a:extLst>
              </p:cNvPr>
              <p:cNvSpPr txBox="1"/>
              <p:nvPr/>
            </p:nvSpPr>
            <p:spPr>
              <a:xfrm>
                <a:off x="3428868" y="5922251"/>
                <a:ext cx="1554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6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A2D890-A67A-97A2-93F8-70F3D40F7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868" y="5922251"/>
                <a:ext cx="15546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39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6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B5AB9D-211B-4804-AC70-2F3D83B70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How to find Characteristic Equation for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IN" dirty="0"/>
                  <a:t> matrix?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B5AB9D-211B-4804-AC70-2F3D83B70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A2467D-DAC3-422A-AA63-85CB078AF8CF}"/>
              </a:ext>
            </a:extLst>
          </p:cNvPr>
          <p:cNvSpPr/>
          <p:nvPr/>
        </p:nvSpPr>
        <p:spPr>
          <a:xfrm>
            <a:off x="223799" y="1311679"/>
            <a:ext cx="167419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8336E3-CCA1-46A4-90B7-5A06BF23C7AF}"/>
              </a:ext>
            </a:extLst>
          </p:cNvPr>
          <p:cNvSpPr/>
          <p:nvPr/>
        </p:nvSpPr>
        <p:spPr>
          <a:xfrm>
            <a:off x="238985" y="2246684"/>
            <a:ext cx="1676448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8999B-1CD6-4BDA-9C72-9BD59ABFB7D3}"/>
                  </a:ext>
                </a:extLst>
              </p:cNvPr>
              <p:cNvSpPr/>
              <p:nvPr/>
            </p:nvSpPr>
            <p:spPr>
              <a:xfrm>
                <a:off x="1956377" y="941894"/>
                <a:ext cx="9737639" cy="13994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Find 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8999B-1CD6-4BDA-9C72-9BD59ABFB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377" y="941894"/>
                <a:ext cx="9737639" cy="1399447"/>
              </a:xfrm>
              <a:prstGeom prst="rect">
                <a:avLst/>
              </a:prstGeom>
              <a:blipFill>
                <a:blip r:embed="rId3"/>
                <a:stretch>
                  <a:fillRect l="-13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EF4B92-3A85-4DD9-9A42-EE68E033065A}"/>
                  </a:ext>
                </a:extLst>
              </p:cNvPr>
              <p:cNvSpPr/>
              <p:nvPr/>
            </p:nvSpPr>
            <p:spPr>
              <a:xfrm>
                <a:off x="1941191" y="2282609"/>
                <a:ext cx="883611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λI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|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EF4B92-3A85-4DD9-9A42-EE68E0330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191" y="2282609"/>
                <a:ext cx="8836116" cy="468000"/>
              </a:xfrm>
              <a:prstGeom prst="rect">
                <a:avLst/>
              </a:prstGeom>
              <a:blipFill>
                <a:blip r:embed="rId4"/>
                <a:stretch>
                  <a:fillRect l="-1379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3">
            <a:extLst>
              <a:ext uri="{FF2B5EF4-FFF2-40B4-BE49-F238E27FC236}">
                <a16:creationId xmlns:a16="http://schemas.microsoft.com/office/drawing/2014/main" id="{F8CC4209-F61D-4482-AC88-2A7136B27F2F}"/>
              </a:ext>
            </a:extLst>
          </p:cNvPr>
          <p:cNvSpPr/>
          <p:nvPr/>
        </p:nvSpPr>
        <p:spPr>
          <a:xfrm>
            <a:off x="1339989" y="3458042"/>
            <a:ext cx="558000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E2A708-B622-46D8-A339-E651AB5E7847}"/>
                  </a:ext>
                </a:extLst>
              </p:cNvPr>
              <p:cNvSpPr txBox="1"/>
              <p:nvPr/>
            </p:nvSpPr>
            <p:spPr>
              <a:xfrm>
                <a:off x="1970193" y="3385888"/>
                <a:ext cx="25031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Now,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E2A708-B622-46D8-A339-E651AB5E7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193" y="3385888"/>
                <a:ext cx="2503115" cy="523220"/>
              </a:xfrm>
              <a:prstGeom prst="rect">
                <a:avLst/>
              </a:prstGeom>
              <a:blipFill>
                <a:blip r:embed="rId5"/>
                <a:stretch>
                  <a:fillRect l="-4866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295CA9D-7F03-4EFA-BA00-0100637A7779}"/>
                  </a:ext>
                </a:extLst>
              </p:cNvPr>
              <p:cNvSpPr/>
              <p:nvPr/>
            </p:nvSpPr>
            <p:spPr>
              <a:xfrm>
                <a:off x="4061184" y="3009339"/>
                <a:ext cx="4969847" cy="128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295CA9D-7F03-4EFA-BA00-0100637A77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184" y="3009339"/>
                <a:ext cx="4969847" cy="1285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382515-6A47-4E33-8C24-A52B94D9AEAD}"/>
                  </a:ext>
                </a:extLst>
              </p:cNvPr>
              <p:cNvSpPr txBox="1"/>
              <p:nvPr/>
            </p:nvSpPr>
            <p:spPr>
              <a:xfrm>
                <a:off x="3667197" y="5021500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382515-6A47-4E33-8C24-A52B94D9A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021500"/>
                <a:ext cx="66932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31301FE-4431-4DC8-A03A-C91D9FB58827}"/>
                  </a:ext>
                </a:extLst>
              </p:cNvPr>
              <p:cNvSpPr/>
              <p:nvPr/>
            </p:nvSpPr>
            <p:spPr>
              <a:xfrm>
                <a:off x="4074063" y="4630806"/>
                <a:ext cx="4676429" cy="128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31301FE-4431-4DC8-A03A-C91D9FB58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063" y="4630806"/>
                <a:ext cx="4676429" cy="12853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063C402-4F9A-4357-AECB-E0F5C7F2C246}"/>
                  </a:ext>
                </a:extLst>
              </p:cNvPr>
              <p:cNvSpPr/>
              <p:nvPr/>
            </p:nvSpPr>
            <p:spPr>
              <a:xfrm>
                <a:off x="9763453" y="81207"/>
                <a:ext cx="2158085" cy="53985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𝐬𝐭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𝐌𝐞𝐭𝐡𝐨𝐝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063C402-4F9A-4357-AECB-E0F5C7F2C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453" y="81207"/>
                <a:ext cx="2158085" cy="539851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15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  <p:bldP spid="12" grpId="0"/>
      <p:bldP spid="1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/>
              <p:nvPr/>
            </p:nvSpPr>
            <p:spPr>
              <a:xfrm>
                <a:off x="4425274" y="4527297"/>
                <a:ext cx="2300008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2.4142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0.7071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0.500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	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i="1" dirty="0">
                  <a:solidFill>
                    <a:srgbClr val="002060"/>
                  </a:solidFill>
                  <a:latin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274" y="4527297"/>
                <a:ext cx="2300008" cy="1228926"/>
              </a:xfrm>
              <a:prstGeom prst="rect">
                <a:avLst/>
              </a:prstGeom>
              <a:blipFill>
                <a:blip r:embed="rId2"/>
                <a:stretch>
                  <a:fillRect r="-352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08A80D-F850-ADE4-FC9F-0F9F37E76DCD}"/>
                  </a:ext>
                </a:extLst>
              </p:cNvPr>
              <p:cNvSpPr txBox="1"/>
              <p:nvPr/>
            </p:nvSpPr>
            <p:spPr>
              <a:xfrm>
                <a:off x="4415959" y="2978105"/>
                <a:ext cx="2039434" cy="1480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.7071	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1.20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8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		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2.4142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08A80D-F850-ADE4-FC9F-0F9F37E76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959" y="2978105"/>
                <a:ext cx="2039434" cy="1480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/>
              <p:nvPr/>
            </p:nvSpPr>
            <p:spPr>
              <a:xfrm>
                <a:off x="3699803" y="1420127"/>
                <a:ext cx="5517384" cy="1461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7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0.7071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0.5009	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803" y="1420127"/>
                <a:ext cx="5517384" cy="1461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blipFill>
                <a:blip r:embed="rId6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781CE0-90BC-C39C-22A2-7BF102DA8B07}"/>
                  </a:ext>
                </a:extLst>
              </p:cNvPr>
              <p:cNvSpPr txBox="1"/>
              <p:nvPr/>
            </p:nvSpPr>
            <p:spPr>
              <a:xfrm>
                <a:off x="4754199" y="5922251"/>
                <a:ext cx="9980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781CE0-90BC-C39C-22A2-7BF102DA8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199" y="5922251"/>
                <a:ext cx="99801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A2D890-A67A-97A2-93F8-70F3D40F7216}"/>
                  </a:ext>
                </a:extLst>
              </p:cNvPr>
              <p:cNvSpPr txBox="1"/>
              <p:nvPr/>
            </p:nvSpPr>
            <p:spPr>
              <a:xfrm>
                <a:off x="3428868" y="5922251"/>
                <a:ext cx="1554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7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A2D890-A67A-97A2-93F8-70F3D40F7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868" y="5922251"/>
                <a:ext cx="15546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992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6" grpId="0"/>
      <p:bldP spid="14" grpId="0"/>
      <p:bldP spid="1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/>
              <p:nvPr/>
            </p:nvSpPr>
            <p:spPr>
              <a:xfrm>
                <a:off x="4425274" y="4527297"/>
                <a:ext cx="2300008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2.4142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0.7071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0.500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	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i="1" dirty="0">
                  <a:solidFill>
                    <a:srgbClr val="002060"/>
                  </a:solidFill>
                  <a:latin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274" y="4527297"/>
                <a:ext cx="2300008" cy="1228926"/>
              </a:xfrm>
              <a:prstGeom prst="rect">
                <a:avLst/>
              </a:prstGeom>
              <a:blipFill>
                <a:blip r:embed="rId2"/>
                <a:stretch>
                  <a:fillRect r="-352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08A80D-F850-ADE4-FC9F-0F9F37E76DCD}"/>
                  </a:ext>
                </a:extLst>
              </p:cNvPr>
              <p:cNvSpPr txBox="1"/>
              <p:nvPr/>
            </p:nvSpPr>
            <p:spPr>
              <a:xfrm>
                <a:off x="4415959" y="2978105"/>
                <a:ext cx="2039434" cy="1480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.7071	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1.20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75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		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2.4142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08A80D-F850-ADE4-FC9F-0F9F37E76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959" y="2978105"/>
                <a:ext cx="2039434" cy="1480534"/>
              </a:xfrm>
              <a:prstGeom prst="rect">
                <a:avLst/>
              </a:prstGeom>
              <a:blipFill>
                <a:blip r:embed="rId3"/>
                <a:stretch>
                  <a:fillRect r="-20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/>
              <p:nvPr/>
            </p:nvSpPr>
            <p:spPr>
              <a:xfrm>
                <a:off x="3699803" y="1420127"/>
                <a:ext cx="5517384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8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0.7071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0.500</m:t>
                                </m:r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	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803" y="1420127"/>
                <a:ext cx="5517384" cy="12317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blipFill>
                <a:blip r:embed="rId6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781CE0-90BC-C39C-22A2-7BF102DA8B07}"/>
                  </a:ext>
                </a:extLst>
              </p:cNvPr>
              <p:cNvSpPr txBox="1"/>
              <p:nvPr/>
            </p:nvSpPr>
            <p:spPr>
              <a:xfrm>
                <a:off x="4754199" y="5922251"/>
                <a:ext cx="9980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781CE0-90BC-C39C-22A2-7BF102DA8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199" y="5922251"/>
                <a:ext cx="99801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A2D890-A67A-97A2-93F8-70F3D40F7216}"/>
                  </a:ext>
                </a:extLst>
              </p:cNvPr>
              <p:cNvSpPr txBox="1"/>
              <p:nvPr/>
            </p:nvSpPr>
            <p:spPr>
              <a:xfrm>
                <a:off x="3428868" y="5922251"/>
                <a:ext cx="1554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8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A2D890-A67A-97A2-93F8-70F3D40F7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868" y="5922251"/>
                <a:ext cx="15546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361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6" grpId="0"/>
      <p:bldP spid="14" grpId="0"/>
      <p:bldP spid="1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/>
              <p:nvPr/>
            </p:nvSpPr>
            <p:spPr>
              <a:xfrm>
                <a:off x="4425274" y="4527297"/>
                <a:ext cx="2300008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2.4142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0.7071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0.500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	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i="1" dirty="0">
                  <a:solidFill>
                    <a:srgbClr val="002060"/>
                  </a:solidFill>
                  <a:latin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274" y="4527297"/>
                <a:ext cx="2300008" cy="1228926"/>
              </a:xfrm>
              <a:prstGeom prst="rect">
                <a:avLst/>
              </a:prstGeom>
              <a:blipFill>
                <a:blip r:embed="rId2"/>
                <a:stretch>
                  <a:fillRect r="-352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08A80D-F850-ADE4-FC9F-0F9F37E76DCD}"/>
                  </a:ext>
                </a:extLst>
              </p:cNvPr>
              <p:cNvSpPr txBox="1"/>
              <p:nvPr/>
            </p:nvSpPr>
            <p:spPr>
              <a:xfrm>
                <a:off x="4415959" y="2978105"/>
                <a:ext cx="2039434" cy="1480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.7071	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1.20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75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		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2.4142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08A80D-F850-ADE4-FC9F-0F9F37E76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959" y="2978105"/>
                <a:ext cx="2039434" cy="1480534"/>
              </a:xfrm>
              <a:prstGeom prst="rect">
                <a:avLst/>
              </a:prstGeom>
              <a:blipFill>
                <a:blip r:embed="rId3"/>
                <a:stretch>
                  <a:fillRect r="-20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/>
              <p:nvPr/>
            </p:nvSpPr>
            <p:spPr>
              <a:xfrm>
                <a:off x="3699803" y="1420127"/>
                <a:ext cx="5517384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9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0.7071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0.500</m:t>
                                </m:r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	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803" y="1420127"/>
                <a:ext cx="5517384" cy="12317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40908" y="711201"/>
                <a:ext cx="2971092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0908" y="711201"/>
                <a:ext cx="2971092" cy="711200"/>
              </a:xfrm>
              <a:prstGeom prst="rect">
                <a:avLst/>
              </a:prstGeom>
              <a:blipFill>
                <a:blip r:embed="rId6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781CE0-90BC-C39C-22A2-7BF102DA8B07}"/>
                  </a:ext>
                </a:extLst>
              </p:cNvPr>
              <p:cNvSpPr txBox="1"/>
              <p:nvPr/>
            </p:nvSpPr>
            <p:spPr>
              <a:xfrm>
                <a:off x="4754199" y="5922251"/>
                <a:ext cx="9980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781CE0-90BC-C39C-22A2-7BF102DA8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199" y="5922251"/>
                <a:ext cx="998011" cy="523220"/>
              </a:xfrm>
              <a:prstGeom prst="rect">
                <a:avLst/>
              </a:prstGeom>
              <a:blipFill>
                <a:blip r:embed="rId7"/>
                <a:stretch>
                  <a:fillRect r="-60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A2D890-A67A-97A2-93F8-70F3D40F7216}"/>
                  </a:ext>
                </a:extLst>
              </p:cNvPr>
              <p:cNvSpPr txBox="1"/>
              <p:nvPr/>
            </p:nvSpPr>
            <p:spPr>
              <a:xfrm>
                <a:off x="3428868" y="5922251"/>
                <a:ext cx="1554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9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A2D890-A67A-97A2-93F8-70F3D40F7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868" y="5922251"/>
                <a:ext cx="15546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87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6" grpId="0"/>
      <p:bldP spid="14" grpId="0"/>
      <p:bldP spid="1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8C428C-38CB-8232-9C47-EDC5617A55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Example:2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8C428C-38CB-8232-9C47-EDC5617A55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5C5B6A-052D-01E8-C55F-3167E86D48E6}"/>
                  </a:ext>
                </a:extLst>
              </p:cNvPr>
              <p:cNvSpPr txBox="1"/>
              <p:nvPr/>
            </p:nvSpPr>
            <p:spPr>
              <a:xfrm>
                <a:off x="923870" y="890271"/>
                <a:ext cx="100898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</a:rPr>
                  <a:t>Since,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same, the dominant eigen value is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.41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the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5C5B6A-052D-01E8-C55F-3167E86D4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70" y="890271"/>
                <a:ext cx="10089874" cy="523220"/>
              </a:xfrm>
              <a:prstGeom prst="rect">
                <a:avLst/>
              </a:prstGeom>
              <a:blipFill>
                <a:blip r:embed="rId3"/>
                <a:stretch>
                  <a:fillRect l="-126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CDEC3C-95A9-A05B-1A76-EE4F082A8E24}"/>
                  </a:ext>
                </a:extLst>
              </p:cNvPr>
              <p:cNvSpPr txBox="1"/>
              <p:nvPr/>
            </p:nvSpPr>
            <p:spPr>
              <a:xfrm>
                <a:off x="923870" y="1592561"/>
                <a:ext cx="5749884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</a:rPr>
                  <a:t>corresponding eigen vector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Shruti" panose="020B0502040204020203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0.71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hruti" panose="020B0502040204020203" pitchFamily="34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CDEC3C-95A9-A05B-1A76-EE4F082A8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70" y="1592561"/>
                <a:ext cx="5749884" cy="1228926"/>
              </a:xfrm>
              <a:prstGeom prst="rect">
                <a:avLst/>
              </a:prstGeom>
              <a:blipFill>
                <a:blip r:embed="rId4"/>
                <a:stretch>
                  <a:fillRect l="-22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3">
            <a:extLst>
              <a:ext uri="{FF2B5EF4-FFF2-40B4-BE49-F238E27FC236}">
                <a16:creationId xmlns:a16="http://schemas.microsoft.com/office/drawing/2014/main" id="{1FB26DDC-9642-EDAE-23C8-A38C6D9A17D4}"/>
              </a:ext>
            </a:extLst>
          </p:cNvPr>
          <p:cNvSpPr/>
          <p:nvPr/>
        </p:nvSpPr>
        <p:spPr>
          <a:xfrm flipV="1">
            <a:off x="242252" y="954707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75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5698B14-A3E7-AFD5-7FA0-09248BF0D8CE}"/>
              </a:ext>
            </a:extLst>
          </p:cNvPr>
          <p:cNvSpPr txBox="1"/>
          <p:nvPr/>
        </p:nvSpPr>
        <p:spPr>
          <a:xfrm>
            <a:off x="1995279" y="839202"/>
            <a:ext cx="10169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IN" sz="2800" dirty="0">
                <a:solidFill>
                  <a:srgbClr val="002060"/>
                </a:solid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By using power method obtain the numerically dominant eigen value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4512C0-92AE-15CF-DE28-C0910E6ED991}"/>
              </a:ext>
            </a:extLst>
          </p:cNvPr>
          <p:cNvSpPr/>
          <p:nvPr/>
        </p:nvSpPr>
        <p:spPr>
          <a:xfrm>
            <a:off x="206571" y="3159074"/>
            <a:ext cx="170682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58DC82-2EC1-99E9-1986-F321E9108C56}"/>
                  </a:ext>
                </a:extLst>
              </p:cNvPr>
              <p:cNvSpPr txBox="1"/>
              <p:nvPr/>
            </p:nvSpPr>
            <p:spPr>
              <a:xfrm>
                <a:off x="1995278" y="1529220"/>
                <a:ext cx="10313955" cy="1237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  <a:ea typeface="Calibri" panose="020F0502020204030204" pitchFamily="34" charset="0"/>
                    <a:cs typeface="Shruti" panose="020B0502040204020203" pitchFamily="34" charset="0"/>
                  </a:rPr>
                  <a:t>and the corresponding eigen vector of matrix</a:t>
                </a:r>
                <a:r>
                  <a:rPr lang="en-IN" sz="2800" dirty="0">
                    <a:solidFill>
                      <a:srgbClr val="002060"/>
                    </a:solidFill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hruti" panose="020B0502040204020203" pitchFamily="34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hruti" panose="020B0502040204020203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−10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−6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−20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−2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58DC82-2EC1-99E9-1986-F321E9108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78" y="1529220"/>
                <a:ext cx="10313955" cy="1237711"/>
              </a:xfrm>
              <a:prstGeom prst="rect">
                <a:avLst/>
              </a:prstGeom>
              <a:blipFill>
                <a:blip r:embed="rId3"/>
                <a:stretch>
                  <a:fillRect l="-11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DD7CF0-A47F-07F1-545B-FD03F4B11302}"/>
                  </a:ext>
                </a:extLst>
              </p:cNvPr>
              <p:cNvSpPr txBox="1"/>
              <p:nvPr/>
            </p:nvSpPr>
            <p:spPr>
              <a:xfrm>
                <a:off x="1995278" y="2814537"/>
                <a:ext cx="2632993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  <a:cs typeface="Shrut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hruti" panose="020B0502040204020203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DD7CF0-A47F-07F1-545B-FD03F4B11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78" y="2814537"/>
                <a:ext cx="2632993" cy="1228926"/>
              </a:xfrm>
              <a:prstGeom prst="rect">
                <a:avLst/>
              </a:prstGeom>
              <a:blipFill>
                <a:blip r:embed="rId4"/>
                <a:stretch>
                  <a:fillRect l="-46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91CD31C5-C8E0-9E79-A2E5-9040F17D1B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5676" y="4142096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91CD31C5-C8E0-9E79-A2E5-9040F17D1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676" y="4142096"/>
                <a:ext cx="2747744" cy="71120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52DA85-1411-CF5B-4BE6-98A74F0B6BB4}"/>
                  </a:ext>
                </a:extLst>
              </p:cNvPr>
              <p:cNvSpPr txBox="1"/>
              <p:nvPr/>
            </p:nvSpPr>
            <p:spPr>
              <a:xfrm>
                <a:off x="2022574" y="4893456"/>
                <a:ext cx="4941353" cy="1240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−6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−20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</m: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52DA85-1411-CF5B-4BE6-98A74F0B6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574" y="4893456"/>
                <a:ext cx="4941353" cy="12405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0EEA49-EBC6-4DA9-8ACB-6C651C4FDD62}"/>
              </a:ext>
            </a:extLst>
          </p:cNvPr>
          <p:cNvSpPr/>
          <p:nvPr/>
        </p:nvSpPr>
        <p:spPr>
          <a:xfrm>
            <a:off x="232144" y="904502"/>
            <a:ext cx="1771857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Example-3</a:t>
            </a:r>
          </a:p>
        </p:txBody>
      </p:sp>
    </p:spTree>
    <p:extLst>
      <p:ext uri="{BB962C8B-B14F-4D97-AF65-F5344CB8AC3E}">
        <p14:creationId xmlns:p14="http://schemas.microsoft.com/office/powerpoint/2010/main" val="213364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blipFill>
                <a:blip r:embed="rId3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/>
              <p:nvPr/>
            </p:nvSpPr>
            <p:spPr>
              <a:xfrm>
                <a:off x="3988870" y="1422401"/>
                <a:ext cx="4941353" cy="1240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−6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−20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</m: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870" y="1422401"/>
                <a:ext cx="4941353" cy="1240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6D244D-FA67-08BC-5FB0-E62EB6674C51}"/>
                  </a:ext>
                </a:extLst>
              </p:cNvPr>
              <p:cNvSpPr txBox="1"/>
              <p:nvPr/>
            </p:nvSpPr>
            <p:spPr>
              <a:xfrm>
                <a:off x="4670396" y="2924015"/>
                <a:ext cx="1653335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−20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6D244D-FA67-08BC-5FB0-E62EB6674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6" y="2924015"/>
                <a:ext cx="1653335" cy="12317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/>
              <p:nvPr/>
            </p:nvSpPr>
            <p:spPr>
              <a:xfrm>
                <a:off x="4670395" y="4416844"/>
                <a:ext cx="3168007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−20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95" y="4416844"/>
                <a:ext cx="3168007" cy="1231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AD4209-FB13-23EC-5911-329032E285C7}"/>
                  </a:ext>
                </a:extLst>
              </p:cNvPr>
              <p:cNvSpPr txBox="1"/>
              <p:nvPr/>
            </p:nvSpPr>
            <p:spPr>
              <a:xfrm>
                <a:off x="5011156" y="5909673"/>
                <a:ext cx="9980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AD4209-FB13-23EC-5911-329032E28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56" y="5909673"/>
                <a:ext cx="99801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828D62-855C-F7A5-044D-55A2D2C503CF}"/>
                  </a:ext>
                </a:extLst>
              </p:cNvPr>
              <p:cNvSpPr txBox="1"/>
              <p:nvPr/>
            </p:nvSpPr>
            <p:spPr>
              <a:xfrm>
                <a:off x="3672177" y="5909673"/>
                <a:ext cx="1554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828D62-855C-F7A5-044D-55A2D2C50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177" y="5909673"/>
                <a:ext cx="15546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45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F1C3E0-12CC-95E8-145F-C3784F273471}"/>
                  </a:ext>
                </a:extLst>
              </p:cNvPr>
              <p:cNvSpPr txBox="1"/>
              <p:nvPr/>
            </p:nvSpPr>
            <p:spPr>
              <a:xfrm>
                <a:off x="3671669" y="1434979"/>
                <a:ext cx="5664326" cy="1240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−6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−20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</m: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F1C3E0-12CC-95E8-145F-C3784F273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669" y="1434979"/>
                <a:ext cx="5664326" cy="1240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863D83-3D42-E30C-6BC7-14F7FDA22636}"/>
                  </a:ext>
                </a:extLst>
              </p:cNvPr>
              <p:cNvSpPr txBox="1"/>
              <p:nvPr/>
            </p:nvSpPr>
            <p:spPr>
              <a:xfrm>
                <a:off x="4391301" y="2978914"/>
                <a:ext cx="2413112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−16.25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7.50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15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863D83-3D42-E30C-6BC7-14F7FDA22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301" y="2978914"/>
                <a:ext cx="2413112" cy="12317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592DDB-6E45-275D-0388-E112E954035B}"/>
                  </a:ext>
                </a:extLst>
              </p:cNvPr>
              <p:cNvSpPr txBox="1"/>
              <p:nvPr/>
            </p:nvSpPr>
            <p:spPr>
              <a:xfrm>
                <a:off x="4391301" y="4514064"/>
                <a:ext cx="3409398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−16.25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−0.46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−0.92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592DDB-6E45-275D-0388-E112E9540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301" y="4514064"/>
                <a:ext cx="3409398" cy="12317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714019D7-FD73-069A-7316-E04FB9EA4A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44453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714019D7-FD73-069A-7316-E04FB9EA4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4453" y="711201"/>
                <a:ext cx="2747744" cy="711200"/>
              </a:xfrm>
              <a:prstGeom prst="rect">
                <a:avLst/>
              </a:prstGeom>
              <a:blipFill>
                <a:blip r:embed="rId6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401600-A01D-B9E4-5BCE-7651490A2341}"/>
                  </a:ext>
                </a:extLst>
              </p:cNvPr>
              <p:cNvSpPr txBox="1"/>
              <p:nvPr/>
            </p:nvSpPr>
            <p:spPr>
              <a:xfrm>
                <a:off x="4713255" y="5922251"/>
                <a:ext cx="9980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401600-A01D-B9E4-5BCE-7651490A2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255" y="5922251"/>
                <a:ext cx="99801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D50AD4-FBFC-81E1-8487-BEEE97FCB313}"/>
                  </a:ext>
                </a:extLst>
              </p:cNvPr>
              <p:cNvSpPr txBox="1"/>
              <p:nvPr/>
            </p:nvSpPr>
            <p:spPr>
              <a:xfrm>
                <a:off x="3387924" y="5922251"/>
                <a:ext cx="1554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D50AD4-FBFC-81E1-8487-BEEE97FCB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924" y="5922251"/>
                <a:ext cx="15546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674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4" grpId="0"/>
      <p:bldP spid="2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8EFA7C-CA6D-32C4-943B-31AA2A9183CD}"/>
                  </a:ext>
                </a:extLst>
              </p:cNvPr>
              <p:cNvSpPr txBox="1"/>
              <p:nvPr/>
            </p:nvSpPr>
            <p:spPr>
              <a:xfrm>
                <a:off x="4391301" y="4512449"/>
                <a:ext cx="2875526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−20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8EFA7C-CA6D-32C4-943B-31AA2A918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301" y="4512449"/>
                <a:ext cx="2875526" cy="12689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EC3E2A-51AA-1897-E423-4E294C74F4D1}"/>
                  </a:ext>
                </a:extLst>
              </p:cNvPr>
              <p:cNvSpPr txBox="1"/>
              <p:nvPr/>
            </p:nvSpPr>
            <p:spPr>
              <a:xfrm>
                <a:off x="4279157" y="2978106"/>
                <a:ext cx="2048052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19.60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−20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EC3E2A-51AA-1897-E423-4E294C74F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157" y="2978106"/>
                <a:ext cx="2048052" cy="1231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ABB03263-E028-579F-6A8E-4493E8950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ABB03263-E028-579F-6A8E-4493E8950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blipFill>
                <a:blip r:embed="rId4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3E5FB2-6086-FA96-554E-B048FB273DB5}"/>
                  </a:ext>
                </a:extLst>
              </p:cNvPr>
              <p:cNvSpPr txBox="1"/>
              <p:nvPr/>
            </p:nvSpPr>
            <p:spPr>
              <a:xfrm>
                <a:off x="3671668" y="1434979"/>
                <a:ext cx="5622123" cy="1240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−6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−20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</m: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−0.46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−0.92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3E5FB2-6086-FA96-554E-B048FB273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668" y="1434979"/>
                <a:ext cx="5622123" cy="12405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401600-A01D-B9E4-5BCE-7651490A2341}"/>
                  </a:ext>
                </a:extLst>
              </p:cNvPr>
              <p:cNvSpPr txBox="1"/>
              <p:nvPr/>
            </p:nvSpPr>
            <p:spPr>
              <a:xfrm>
                <a:off x="4713255" y="5922251"/>
                <a:ext cx="9980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401600-A01D-B9E4-5BCE-7651490A2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255" y="5922251"/>
                <a:ext cx="99801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D50AD4-FBFC-81E1-8487-BEEE97FCB313}"/>
                  </a:ext>
                </a:extLst>
              </p:cNvPr>
              <p:cNvSpPr txBox="1"/>
              <p:nvPr/>
            </p:nvSpPr>
            <p:spPr>
              <a:xfrm>
                <a:off x="3387924" y="5922251"/>
                <a:ext cx="1554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D50AD4-FBFC-81E1-8487-BEEE97FCB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924" y="5922251"/>
                <a:ext cx="15546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250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4" grpId="0"/>
      <p:bldP spid="24" grpId="0"/>
      <p:bldP spid="2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6D244D-FA67-08BC-5FB0-E62EB6674C51}"/>
                  </a:ext>
                </a:extLst>
              </p:cNvPr>
              <p:cNvSpPr txBox="1"/>
              <p:nvPr/>
            </p:nvSpPr>
            <p:spPr>
              <a:xfrm>
                <a:off x="4391301" y="2978106"/>
                <a:ext cx="2442659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19.70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9.80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19.60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6D244D-FA67-08BC-5FB0-E62EB6674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301" y="2978106"/>
                <a:ext cx="2442659" cy="1231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/>
              <p:nvPr/>
            </p:nvSpPr>
            <p:spPr>
              <a:xfrm>
                <a:off x="3685735" y="1434979"/>
                <a:ext cx="6037053" cy="1240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−6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−20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</m: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735" y="1434979"/>
                <a:ext cx="6037053" cy="1240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blipFill>
                <a:blip r:embed="rId5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5B2D88-2564-F36C-EC33-E3B16ADCCBEB}"/>
                  </a:ext>
                </a:extLst>
              </p:cNvPr>
              <p:cNvSpPr txBox="1"/>
              <p:nvPr/>
            </p:nvSpPr>
            <p:spPr>
              <a:xfrm>
                <a:off x="4419436" y="4512449"/>
                <a:ext cx="3331862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−19.70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−0.99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5B2D88-2564-F36C-EC33-E3B16ADCC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436" y="4512449"/>
                <a:ext cx="3331862" cy="12689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422630-F119-912E-15AA-7F425418E3F7}"/>
                  </a:ext>
                </a:extLst>
              </p:cNvPr>
              <p:cNvSpPr txBox="1"/>
              <p:nvPr/>
            </p:nvSpPr>
            <p:spPr>
              <a:xfrm>
                <a:off x="4713255" y="5922251"/>
                <a:ext cx="9980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422630-F119-912E-15AA-7F425418E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255" y="5922251"/>
                <a:ext cx="99801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9AE706-7D7A-E127-C577-886833AB7B8B}"/>
                  </a:ext>
                </a:extLst>
              </p:cNvPr>
              <p:cNvSpPr txBox="1"/>
              <p:nvPr/>
            </p:nvSpPr>
            <p:spPr>
              <a:xfrm>
                <a:off x="3387924" y="5922251"/>
                <a:ext cx="1554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9AE706-7D7A-E127-C577-886833AB7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924" y="5922251"/>
                <a:ext cx="15546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0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1" grpId="0"/>
      <p:bldP spid="14" grpId="0"/>
      <p:bldP spid="1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/>
              <p:nvPr/>
            </p:nvSpPr>
            <p:spPr>
              <a:xfrm>
                <a:off x="4387442" y="4527298"/>
                <a:ext cx="2753606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−20.02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442" y="4527298"/>
                <a:ext cx="2753606" cy="12689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6D244D-FA67-08BC-5FB0-E62EB6674C51}"/>
                  </a:ext>
                </a:extLst>
              </p:cNvPr>
              <p:cNvSpPr txBox="1"/>
              <p:nvPr/>
            </p:nvSpPr>
            <p:spPr>
              <a:xfrm>
                <a:off x="4293127" y="2978105"/>
                <a:ext cx="2336332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19.97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−10.06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−20.02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6D244D-FA67-08BC-5FB0-E62EB6674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127" y="2978105"/>
                <a:ext cx="2336332" cy="1231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/>
              <p:nvPr/>
            </p:nvSpPr>
            <p:spPr>
              <a:xfrm>
                <a:off x="3713870" y="1420127"/>
                <a:ext cx="6586529" cy="1240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−6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−20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</m: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−0.99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870" y="1420127"/>
                <a:ext cx="6586529" cy="1240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blipFill>
                <a:blip r:embed="rId6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D54FCA-1E4E-5F20-BB95-F1BF55C5FB47}"/>
                  </a:ext>
                </a:extLst>
              </p:cNvPr>
              <p:cNvSpPr txBox="1"/>
              <p:nvPr/>
            </p:nvSpPr>
            <p:spPr>
              <a:xfrm>
                <a:off x="4713255" y="5922251"/>
                <a:ext cx="9980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D54FCA-1E4E-5F20-BB95-F1BF55C5F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255" y="5922251"/>
                <a:ext cx="99801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3A51F7-1DE0-AD7A-5EAC-195090DD85E8}"/>
                  </a:ext>
                </a:extLst>
              </p:cNvPr>
              <p:cNvSpPr txBox="1"/>
              <p:nvPr/>
            </p:nvSpPr>
            <p:spPr>
              <a:xfrm>
                <a:off x="3387924" y="5922251"/>
                <a:ext cx="1554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3A51F7-1DE0-AD7A-5EAC-195090DD8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924" y="5922251"/>
                <a:ext cx="15546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12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6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itle 24">
                <a:extLst>
                  <a:ext uri="{FF2B5EF4-FFF2-40B4-BE49-F238E27FC236}">
                    <a16:creationId xmlns:a16="http://schemas.microsoft.com/office/drawing/2014/main" id="{7154B1A7-988F-4FC0-8C3F-5D5A535E4F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How to find Characteristic Equation for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IN" dirty="0"/>
                  <a:t> matrix?</a:t>
                </a:r>
              </a:p>
            </p:txBody>
          </p:sp>
        </mc:Choice>
        <mc:Fallback xmlns="">
          <p:sp>
            <p:nvSpPr>
              <p:cNvPr id="25" name="Title 24">
                <a:extLst>
                  <a:ext uri="{FF2B5EF4-FFF2-40B4-BE49-F238E27FC236}">
                    <a16:creationId xmlns:a16="http://schemas.microsoft.com/office/drawing/2014/main" id="{7154B1A7-988F-4FC0-8C3F-5D5A535E4F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7F7EE6-2F48-4B07-A784-0EF7A3BAE037}"/>
              </a:ext>
            </a:extLst>
          </p:cNvPr>
          <p:cNvSpPr/>
          <p:nvPr/>
        </p:nvSpPr>
        <p:spPr>
          <a:xfrm>
            <a:off x="185165" y="1114114"/>
            <a:ext cx="156441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CFC0EFC-4D5A-4B37-A48F-2523BA4C3203}"/>
              </a:ext>
            </a:extLst>
          </p:cNvPr>
          <p:cNvSpPr/>
          <p:nvPr/>
        </p:nvSpPr>
        <p:spPr>
          <a:xfrm>
            <a:off x="185165" y="1993834"/>
            <a:ext cx="2876534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 continue: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490FE8-E682-4340-A86C-DE421DFAED0C}"/>
                  </a:ext>
                </a:extLst>
              </p:cNvPr>
              <p:cNvSpPr/>
              <p:nvPr/>
            </p:nvSpPr>
            <p:spPr>
              <a:xfrm>
                <a:off x="1904861" y="800225"/>
                <a:ext cx="9737639" cy="13994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Find 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490FE8-E682-4340-A86C-DE421DFAED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61" y="800225"/>
                <a:ext cx="9737639" cy="1399447"/>
              </a:xfrm>
              <a:prstGeom prst="rect">
                <a:avLst/>
              </a:prstGeom>
              <a:blipFill>
                <a:blip r:embed="rId3"/>
                <a:stretch>
                  <a:fillRect l="-12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1386E8-84B5-4A33-B828-8469461C4FB0}"/>
                  </a:ext>
                </a:extLst>
              </p:cNvPr>
              <p:cNvSpPr txBox="1"/>
              <p:nvPr/>
            </p:nvSpPr>
            <p:spPr>
              <a:xfrm>
                <a:off x="1369569" y="3248547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1386E8-84B5-4A33-B828-8469461C4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569" y="3248547"/>
                <a:ext cx="66932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6D4B8C-0D32-4143-81C2-EC624C1492AB}"/>
                  </a:ext>
                </a:extLst>
              </p:cNvPr>
              <p:cNvSpPr/>
              <p:nvPr/>
            </p:nvSpPr>
            <p:spPr>
              <a:xfrm>
                <a:off x="1729989" y="2874850"/>
                <a:ext cx="4727946" cy="128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6D4B8C-0D32-4143-81C2-EC624C149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89" y="2874850"/>
                <a:ext cx="4727946" cy="12853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FF7C25-11AD-4959-81DC-444C23E57095}"/>
                  </a:ext>
                </a:extLst>
              </p:cNvPr>
              <p:cNvSpPr txBox="1"/>
              <p:nvPr/>
            </p:nvSpPr>
            <p:spPr>
              <a:xfrm>
                <a:off x="109186" y="4781588"/>
                <a:ext cx="19297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λI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FF7C25-11AD-4959-81DC-444C23E57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6" y="4781588"/>
                <a:ext cx="19297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34C8F1-2977-4A3F-9B20-8BB9F7F93E64}"/>
                  </a:ext>
                </a:extLst>
              </p:cNvPr>
              <p:cNvSpPr/>
              <p:nvPr/>
            </p:nvSpPr>
            <p:spPr>
              <a:xfrm>
                <a:off x="1749575" y="4403043"/>
                <a:ext cx="3928756" cy="128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brk m:alnAt="7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brk m:alnAt="7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mr>
                        </m:m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34C8F1-2977-4A3F-9B20-8BB9F7F93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575" y="4403043"/>
                <a:ext cx="3928756" cy="12853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0565A8-7D48-4B4C-BB24-9D2F0D0083D1}"/>
                  </a:ext>
                </a:extLst>
              </p:cNvPr>
              <p:cNvSpPr txBox="1"/>
              <p:nvPr/>
            </p:nvSpPr>
            <p:spPr>
              <a:xfrm>
                <a:off x="7784936" y="2284524"/>
                <a:ext cx="30242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Now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|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0565A8-7D48-4B4C-BB24-9D2F0D008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936" y="2284524"/>
                <a:ext cx="302427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A9E1DC-55FB-42EB-842E-C21512DE6CCB}"/>
                  </a:ext>
                </a:extLst>
              </p:cNvPr>
              <p:cNvSpPr txBox="1"/>
              <p:nvPr/>
            </p:nvSpPr>
            <p:spPr>
              <a:xfrm>
                <a:off x="7583125" y="2898887"/>
                <a:ext cx="4423710" cy="1240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A9E1DC-55FB-42EB-842E-C21512DE6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125" y="2898887"/>
                <a:ext cx="4423710" cy="12405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3A8F04E-6D26-4E3E-9C52-6AAEB4246010}"/>
                  </a:ext>
                </a:extLst>
              </p:cNvPr>
              <p:cNvSpPr txBox="1"/>
              <p:nvPr/>
            </p:nvSpPr>
            <p:spPr>
              <a:xfrm>
                <a:off x="7115613" y="3257543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3A8F04E-6D26-4E3E-9C52-6AAEB4246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613" y="3257543"/>
                <a:ext cx="66932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C1F8BA-C87A-4925-945A-5135CE1E7462}"/>
                  </a:ext>
                </a:extLst>
              </p:cNvPr>
              <p:cNvSpPr txBox="1"/>
              <p:nvPr/>
            </p:nvSpPr>
            <p:spPr>
              <a:xfrm>
                <a:off x="7115613" y="4236465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C1F8BA-C87A-4925-945A-5135CE1E7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613" y="4236465"/>
                <a:ext cx="66932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F9D15D-82A1-40A0-92E8-CFCB5A9C948E}"/>
                  </a:ext>
                </a:extLst>
              </p:cNvPr>
              <p:cNvSpPr txBox="1"/>
              <p:nvPr/>
            </p:nvSpPr>
            <p:spPr>
              <a:xfrm>
                <a:off x="7548386" y="4258368"/>
                <a:ext cx="40297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+5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−2=0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F9D15D-82A1-40A0-92E8-CFCB5A9C9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386" y="4258368"/>
                <a:ext cx="402972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C5B2D3D-B22B-4C5E-A8CA-CBB3E0577A31}"/>
              </a:ext>
            </a:extLst>
          </p:cNvPr>
          <p:cNvSpPr/>
          <p:nvPr/>
        </p:nvSpPr>
        <p:spPr>
          <a:xfrm>
            <a:off x="7731248" y="4280725"/>
            <a:ext cx="3537766" cy="478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FB536F-00A3-4516-AD94-350F8DF708A3}"/>
              </a:ext>
            </a:extLst>
          </p:cNvPr>
          <p:cNvCxnSpPr>
            <a:cxnSpLocks/>
          </p:cNvCxnSpPr>
          <p:nvPr/>
        </p:nvCxnSpPr>
        <p:spPr>
          <a:xfrm rot="5400000" flipV="1">
            <a:off x="9066500" y="5105588"/>
            <a:ext cx="648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A6F89B-0F83-4A38-8E64-2642FE8DBE1E}"/>
                  </a:ext>
                </a:extLst>
              </p:cNvPr>
              <p:cNvSpPr txBox="1"/>
              <p:nvPr/>
            </p:nvSpPr>
            <p:spPr>
              <a:xfrm>
                <a:off x="7450274" y="5455111"/>
                <a:ext cx="3836431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haracteristic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Equation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A6F89B-0F83-4A38-8E64-2642FE8DB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274" y="5455111"/>
                <a:ext cx="383643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491DEC2-26E9-4E4D-998A-DE0D2BF5B9ED}"/>
                  </a:ext>
                </a:extLst>
              </p:cNvPr>
              <p:cNvSpPr/>
              <p:nvPr/>
            </p:nvSpPr>
            <p:spPr>
              <a:xfrm>
                <a:off x="9794980" y="68431"/>
                <a:ext cx="2158085" cy="53985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𝐬𝐭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𝐌𝐞𝐭𝐡𝐨𝐝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491DEC2-26E9-4E4D-998A-DE0D2BF5B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4980" y="68431"/>
                <a:ext cx="2158085" cy="539851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4061D1F-1EC8-48C3-B6BE-A210FC6ACB50}"/>
              </a:ext>
            </a:extLst>
          </p:cNvPr>
          <p:cNvSpPr/>
          <p:nvPr/>
        </p:nvSpPr>
        <p:spPr>
          <a:xfrm>
            <a:off x="6686754" y="2059355"/>
            <a:ext cx="64800" cy="432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9" name="Right Arrow 3">
            <a:extLst>
              <a:ext uri="{FF2B5EF4-FFF2-40B4-BE49-F238E27FC236}">
                <a16:creationId xmlns:a16="http://schemas.microsoft.com/office/drawing/2014/main" id="{1938A4BF-0E9A-4CFB-BF89-FFB8365D2600}"/>
              </a:ext>
            </a:extLst>
          </p:cNvPr>
          <p:cNvSpPr/>
          <p:nvPr/>
        </p:nvSpPr>
        <p:spPr>
          <a:xfrm>
            <a:off x="7115613" y="2372918"/>
            <a:ext cx="558000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99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  <p:bldP spid="18" grpId="0"/>
      <p:bldP spid="19" grpId="0"/>
      <p:bldP spid="20" grpId="0"/>
      <p:bldP spid="21" grpId="0"/>
      <p:bldP spid="22" grpId="0" animBg="1"/>
      <p:bldP spid="24" grpId="0" animBg="1"/>
      <p:bldP spid="28" grpId="0" animBg="1"/>
      <p:bldP spid="2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/>
              <p:nvPr/>
            </p:nvSpPr>
            <p:spPr>
              <a:xfrm>
                <a:off x="4425274" y="4527297"/>
                <a:ext cx="2300008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20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274" y="4527297"/>
                <a:ext cx="2300008" cy="12689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08A80D-F850-ADE4-FC9F-0F9F37E76DCD}"/>
                  </a:ext>
                </a:extLst>
              </p:cNvPr>
              <p:cNvSpPr txBox="1"/>
              <p:nvPr/>
            </p:nvSpPr>
            <p:spPr>
              <a:xfrm>
                <a:off x="4411626" y="2978104"/>
                <a:ext cx="2039434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08A80D-F850-ADE4-FC9F-0F9F37E76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626" y="2978104"/>
                <a:ext cx="2039434" cy="1231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/>
              <p:nvPr/>
            </p:nvSpPr>
            <p:spPr>
              <a:xfrm>
                <a:off x="3727938" y="1420127"/>
                <a:ext cx="5489250" cy="1240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−6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−20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</m: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938" y="1420127"/>
                <a:ext cx="5489250" cy="1240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blipFill>
                <a:blip r:embed="rId6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781CE0-90BC-C39C-22A2-7BF102DA8B07}"/>
                  </a:ext>
                </a:extLst>
              </p:cNvPr>
              <p:cNvSpPr txBox="1"/>
              <p:nvPr/>
            </p:nvSpPr>
            <p:spPr>
              <a:xfrm>
                <a:off x="4754199" y="5922251"/>
                <a:ext cx="9980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781CE0-90BC-C39C-22A2-7BF102DA8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199" y="5922251"/>
                <a:ext cx="99801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A2D890-A67A-97A2-93F8-70F3D40F7216}"/>
                  </a:ext>
                </a:extLst>
              </p:cNvPr>
              <p:cNvSpPr txBox="1"/>
              <p:nvPr/>
            </p:nvSpPr>
            <p:spPr>
              <a:xfrm>
                <a:off x="3428868" y="5922251"/>
                <a:ext cx="1554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A2D890-A67A-97A2-93F8-70F3D40F7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868" y="5922251"/>
                <a:ext cx="15546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136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6" grpId="0"/>
      <p:bldP spid="14" grpId="0"/>
      <p:bldP spid="1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/>
              <p:nvPr/>
            </p:nvSpPr>
            <p:spPr>
              <a:xfrm>
                <a:off x="4425274" y="4527297"/>
                <a:ext cx="2300008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20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274" y="4527297"/>
                <a:ext cx="2300008" cy="12689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08A80D-F850-ADE4-FC9F-0F9F37E76DCD}"/>
                  </a:ext>
                </a:extLst>
              </p:cNvPr>
              <p:cNvSpPr txBox="1"/>
              <p:nvPr/>
            </p:nvSpPr>
            <p:spPr>
              <a:xfrm>
                <a:off x="4415959" y="2978105"/>
                <a:ext cx="2039434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20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08A80D-F850-ADE4-FC9F-0F9F37E76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959" y="2978105"/>
                <a:ext cx="2039434" cy="1231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/>
              <p:nvPr/>
            </p:nvSpPr>
            <p:spPr>
              <a:xfrm>
                <a:off x="3699803" y="1420127"/>
                <a:ext cx="5517384" cy="1240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6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−6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−20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−2</m:t>
                                </m:r>
                              </m:e>
                            </m:mr>
                          </m: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803" y="1420127"/>
                <a:ext cx="5517384" cy="1240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blipFill>
                <a:blip r:embed="rId6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781CE0-90BC-C39C-22A2-7BF102DA8B07}"/>
                  </a:ext>
                </a:extLst>
              </p:cNvPr>
              <p:cNvSpPr txBox="1"/>
              <p:nvPr/>
            </p:nvSpPr>
            <p:spPr>
              <a:xfrm>
                <a:off x="4754199" y="5922251"/>
                <a:ext cx="9980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781CE0-90BC-C39C-22A2-7BF102DA8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199" y="5922251"/>
                <a:ext cx="99801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A2D890-A67A-97A2-93F8-70F3D40F7216}"/>
                  </a:ext>
                </a:extLst>
              </p:cNvPr>
              <p:cNvSpPr txBox="1"/>
              <p:nvPr/>
            </p:nvSpPr>
            <p:spPr>
              <a:xfrm>
                <a:off x="3428868" y="5922251"/>
                <a:ext cx="1554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6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A2D890-A67A-97A2-93F8-70F3D40F7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868" y="5922251"/>
                <a:ext cx="15546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11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6" grpId="0"/>
      <p:bldP spid="14" grpId="0"/>
      <p:bldP spid="1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8C428C-38CB-8232-9C47-EDC5617A55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Example:3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8C428C-38CB-8232-9C47-EDC5617A55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5C5B6A-052D-01E8-C55F-3167E86D48E6}"/>
                  </a:ext>
                </a:extLst>
              </p:cNvPr>
              <p:cNvSpPr txBox="1"/>
              <p:nvPr/>
            </p:nvSpPr>
            <p:spPr>
              <a:xfrm>
                <a:off x="923870" y="890271"/>
                <a:ext cx="100898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</a:rPr>
                  <a:t>Since,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same, the dominant eigen value is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the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5C5B6A-052D-01E8-C55F-3167E86D4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70" y="890271"/>
                <a:ext cx="10089874" cy="523220"/>
              </a:xfrm>
              <a:prstGeom prst="rect">
                <a:avLst/>
              </a:prstGeom>
              <a:blipFill>
                <a:blip r:embed="rId3"/>
                <a:stretch>
                  <a:fillRect l="-126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CDEC3C-95A9-A05B-1A76-EE4F082A8E24}"/>
                  </a:ext>
                </a:extLst>
              </p:cNvPr>
              <p:cNvSpPr txBox="1"/>
              <p:nvPr/>
            </p:nvSpPr>
            <p:spPr>
              <a:xfrm>
                <a:off x="923870" y="1592561"/>
                <a:ext cx="5749884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</a:rPr>
                  <a:t>corresponding eigen vector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Shruti" panose="020B0502040204020203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−</m:t>
                              </m:r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hruti" panose="020B0502040204020203" pitchFamily="34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CDEC3C-95A9-A05B-1A76-EE4F082A8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70" y="1592561"/>
                <a:ext cx="5749884" cy="1228926"/>
              </a:xfrm>
              <a:prstGeom prst="rect">
                <a:avLst/>
              </a:prstGeom>
              <a:blipFill>
                <a:blip r:embed="rId4"/>
                <a:stretch>
                  <a:fillRect l="-22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3">
            <a:extLst>
              <a:ext uri="{FF2B5EF4-FFF2-40B4-BE49-F238E27FC236}">
                <a16:creationId xmlns:a16="http://schemas.microsoft.com/office/drawing/2014/main" id="{1FB26DDC-9642-EDAE-23C8-A38C6D9A17D4}"/>
              </a:ext>
            </a:extLst>
          </p:cNvPr>
          <p:cNvSpPr/>
          <p:nvPr/>
        </p:nvSpPr>
        <p:spPr>
          <a:xfrm flipV="1">
            <a:off x="242252" y="954707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4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5397EB-0330-6E16-CE87-590DF2B46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5698B14-A3E7-AFD5-7FA0-09248BF0D8CE}"/>
              </a:ext>
            </a:extLst>
          </p:cNvPr>
          <p:cNvSpPr txBox="1"/>
          <p:nvPr/>
        </p:nvSpPr>
        <p:spPr>
          <a:xfrm>
            <a:off x="1995279" y="839202"/>
            <a:ext cx="10169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7675" algn="l"/>
              </a:tabLst>
            </a:pPr>
            <a:r>
              <a:rPr lang="en-IN" sz="2800" dirty="0">
                <a:solidFill>
                  <a:srgbClr val="002060"/>
                </a:solid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By using power method obtain the numerically dominant eigen value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4512C0-92AE-15CF-DE28-C0910E6ED991}"/>
              </a:ext>
            </a:extLst>
          </p:cNvPr>
          <p:cNvSpPr/>
          <p:nvPr/>
        </p:nvSpPr>
        <p:spPr>
          <a:xfrm>
            <a:off x="206571" y="3159074"/>
            <a:ext cx="1706820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58DC82-2EC1-99E9-1986-F321E9108C56}"/>
                  </a:ext>
                </a:extLst>
              </p:cNvPr>
              <p:cNvSpPr txBox="1"/>
              <p:nvPr/>
            </p:nvSpPr>
            <p:spPr>
              <a:xfrm>
                <a:off x="1995278" y="1529220"/>
                <a:ext cx="10313955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  <a:ea typeface="Calibri" panose="020F0502020204030204" pitchFamily="34" charset="0"/>
                    <a:cs typeface="Shruti" panose="020B0502040204020203" pitchFamily="34" charset="0"/>
                  </a:rPr>
                  <a:t>and the corresponding eigen vector of matrix</a:t>
                </a:r>
                <a:r>
                  <a:rPr lang="en-IN" sz="2800" dirty="0">
                    <a:solidFill>
                      <a:srgbClr val="002060"/>
                    </a:solidFill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hruti" panose="020B0502040204020203" pitchFamily="34" charset="0"/>
                      </a:rPr>
                      <m:t>A</m:t>
                    </m:r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hruti" panose="020B0502040204020203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58DC82-2EC1-99E9-1986-F321E9108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78" y="1529220"/>
                <a:ext cx="10313955" cy="1228926"/>
              </a:xfrm>
              <a:prstGeom prst="rect">
                <a:avLst/>
              </a:prstGeom>
              <a:blipFill>
                <a:blip r:embed="rId3"/>
                <a:stretch>
                  <a:fillRect l="-11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DD7CF0-A47F-07F1-545B-FD03F4B11302}"/>
                  </a:ext>
                </a:extLst>
              </p:cNvPr>
              <p:cNvSpPr txBox="1"/>
              <p:nvPr/>
            </p:nvSpPr>
            <p:spPr>
              <a:xfrm>
                <a:off x="1995278" y="2814537"/>
                <a:ext cx="2632993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  <a:cs typeface="Shrut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hruti" panose="020B0502040204020203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DD7CF0-A47F-07F1-545B-FD03F4B11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78" y="2814537"/>
                <a:ext cx="2632993" cy="1228926"/>
              </a:xfrm>
              <a:prstGeom prst="rect">
                <a:avLst/>
              </a:prstGeom>
              <a:blipFill>
                <a:blip r:embed="rId4"/>
                <a:stretch>
                  <a:fillRect l="-46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91CD31C5-C8E0-9E79-A2E5-9040F17D1B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5676" y="4142096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91CD31C5-C8E0-9E79-A2E5-9040F17D1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676" y="4142096"/>
                <a:ext cx="2747744" cy="71120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52DA85-1411-CF5B-4BE6-98A74F0B6BB4}"/>
                  </a:ext>
                </a:extLst>
              </p:cNvPr>
              <p:cNvSpPr txBox="1"/>
              <p:nvPr/>
            </p:nvSpPr>
            <p:spPr>
              <a:xfrm>
                <a:off x="2022574" y="4893456"/>
                <a:ext cx="4941353" cy="1240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52DA85-1411-CF5B-4BE6-98A74F0B6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574" y="4893456"/>
                <a:ext cx="4941353" cy="12405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0EEA49-EBC6-4DA9-8ACB-6C651C4FDD62}"/>
              </a:ext>
            </a:extLst>
          </p:cNvPr>
          <p:cNvSpPr/>
          <p:nvPr/>
        </p:nvSpPr>
        <p:spPr>
          <a:xfrm>
            <a:off x="232144" y="904502"/>
            <a:ext cx="1771857" cy="539851"/>
          </a:xfrm>
          <a:prstGeom prst="roundRect">
            <a:avLst/>
          </a:pr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Example-4</a:t>
            </a:r>
          </a:p>
        </p:txBody>
      </p:sp>
    </p:spTree>
    <p:extLst>
      <p:ext uri="{BB962C8B-B14F-4D97-AF65-F5344CB8AC3E}">
        <p14:creationId xmlns:p14="http://schemas.microsoft.com/office/powerpoint/2010/main" val="78276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DB9CE86-B911-887C-9009-09DCB945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blipFill>
                <a:blip r:embed="rId3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/>
              <p:nvPr/>
            </p:nvSpPr>
            <p:spPr>
              <a:xfrm>
                <a:off x="3988870" y="1422401"/>
                <a:ext cx="4941353" cy="1240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B59B56-CD8F-B6EC-23C8-36E975E6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870" y="1422401"/>
                <a:ext cx="4941353" cy="1240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6D244D-FA67-08BC-5FB0-E62EB6674C51}"/>
                  </a:ext>
                </a:extLst>
              </p:cNvPr>
              <p:cNvSpPr txBox="1"/>
              <p:nvPr/>
            </p:nvSpPr>
            <p:spPr>
              <a:xfrm>
                <a:off x="4712928" y="2924015"/>
                <a:ext cx="1653335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6D244D-FA67-08BC-5FB0-E62EB6674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928" y="2924015"/>
                <a:ext cx="1653335" cy="12317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/>
              <p:nvPr/>
            </p:nvSpPr>
            <p:spPr>
              <a:xfrm>
                <a:off x="4712927" y="4416844"/>
                <a:ext cx="3168007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0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D3E61D-0298-8D19-3722-984E1BBA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927" y="4416844"/>
                <a:ext cx="3168007" cy="1231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AD4209-FB13-23EC-5911-329032E285C7}"/>
                  </a:ext>
                </a:extLst>
              </p:cNvPr>
              <p:cNvSpPr txBox="1"/>
              <p:nvPr/>
            </p:nvSpPr>
            <p:spPr>
              <a:xfrm>
                <a:off x="5053688" y="5909673"/>
                <a:ext cx="9980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AD4209-FB13-23EC-5911-329032E28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688" y="5909673"/>
                <a:ext cx="99801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828D62-855C-F7A5-044D-55A2D2C503CF}"/>
                  </a:ext>
                </a:extLst>
              </p:cNvPr>
              <p:cNvSpPr txBox="1"/>
              <p:nvPr/>
            </p:nvSpPr>
            <p:spPr>
              <a:xfrm>
                <a:off x="3714709" y="5909673"/>
                <a:ext cx="1554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828D62-855C-F7A5-044D-55A2D2C50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09" y="5909673"/>
                <a:ext cx="15546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69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F1C3E0-12CC-95E8-145F-C3784F273471}"/>
                  </a:ext>
                </a:extLst>
              </p:cNvPr>
              <p:cNvSpPr txBox="1"/>
              <p:nvPr/>
            </p:nvSpPr>
            <p:spPr>
              <a:xfrm>
                <a:off x="3671669" y="1434979"/>
                <a:ext cx="5664326" cy="1240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F1C3E0-12CC-95E8-145F-C3784F273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669" y="1434979"/>
                <a:ext cx="5664326" cy="1240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863D83-3D42-E30C-6BC7-14F7FDA22636}"/>
                  </a:ext>
                </a:extLst>
              </p:cNvPr>
              <p:cNvSpPr txBox="1"/>
              <p:nvPr/>
            </p:nvSpPr>
            <p:spPr>
              <a:xfrm>
                <a:off x="4776394" y="3020010"/>
                <a:ext cx="2413112" cy="1461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1.2	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1.8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i="1" dirty="0">
                  <a:solidFill>
                    <a:srgbClr val="002060"/>
                  </a:solidFill>
                  <a:latin typeface="Cambria Math" panose="020405030504060302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863D83-3D42-E30C-6BC7-14F7FDA22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394" y="3020010"/>
                <a:ext cx="2413112" cy="1461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592DDB-6E45-275D-0388-E112E954035B}"/>
                  </a:ext>
                </a:extLst>
              </p:cNvPr>
              <p:cNvSpPr txBox="1"/>
              <p:nvPr/>
            </p:nvSpPr>
            <p:spPr>
              <a:xfrm>
                <a:off x="4776394" y="4555160"/>
                <a:ext cx="3409398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1.8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0.3333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0.6667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592DDB-6E45-275D-0388-E112E9540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394" y="4555160"/>
                <a:ext cx="3409398" cy="12317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714019D7-FD73-069A-7316-E04FB9EA4A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44453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714019D7-FD73-069A-7316-E04FB9EA4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4453" y="711201"/>
                <a:ext cx="2747744" cy="711200"/>
              </a:xfrm>
              <a:prstGeom prst="rect">
                <a:avLst/>
              </a:prstGeom>
              <a:blipFill>
                <a:blip r:embed="rId6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401600-A01D-B9E4-5BCE-7651490A2341}"/>
                  </a:ext>
                </a:extLst>
              </p:cNvPr>
              <p:cNvSpPr txBox="1"/>
              <p:nvPr/>
            </p:nvSpPr>
            <p:spPr>
              <a:xfrm>
                <a:off x="5098348" y="5963347"/>
                <a:ext cx="9980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401600-A01D-B9E4-5BCE-7651490A2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348" y="5963347"/>
                <a:ext cx="99801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D50AD4-FBFC-81E1-8487-BEEE97FCB313}"/>
                  </a:ext>
                </a:extLst>
              </p:cNvPr>
              <p:cNvSpPr txBox="1"/>
              <p:nvPr/>
            </p:nvSpPr>
            <p:spPr>
              <a:xfrm>
                <a:off x="3773017" y="5963347"/>
                <a:ext cx="1554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D50AD4-FBFC-81E1-8487-BEEE97FCB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017" y="5963347"/>
                <a:ext cx="15546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15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4" grpId="0"/>
      <p:bldP spid="2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8EFA7C-CA6D-32C4-943B-31AA2A9183CD}"/>
                  </a:ext>
                </a:extLst>
              </p:cNvPr>
              <p:cNvSpPr txBox="1"/>
              <p:nvPr/>
            </p:nvSpPr>
            <p:spPr>
              <a:xfrm>
                <a:off x="4442905" y="4512449"/>
                <a:ext cx="2875526" cy="1461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0.3333	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0.6667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8EFA7C-CA6D-32C4-943B-31AA2A918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905" y="4512449"/>
                <a:ext cx="2875526" cy="14618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EC3E2A-51AA-1897-E423-4E294C74F4D1}"/>
                  </a:ext>
                </a:extLst>
              </p:cNvPr>
              <p:cNvSpPr txBox="1"/>
              <p:nvPr/>
            </p:nvSpPr>
            <p:spPr>
              <a:xfrm>
                <a:off x="4440920" y="2978106"/>
                <a:ext cx="2048052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0.6667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1.3333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EC3E2A-51AA-1897-E423-4E294C74F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20" y="2978106"/>
                <a:ext cx="2048052" cy="1231747"/>
              </a:xfrm>
              <a:prstGeom prst="rect">
                <a:avLst/>
              </a:prstGeom>
              <a:blipFill>
                <a:blip r:embed="rId3"/>
                <a:stretch>
                  <a:fillRect r="-68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ABB03263-E028-579F-6A8E-4493E8950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IN" sz="2800" b="1" dirty="0">
                    <a:solidFill>
                      <a:srgbClr val="002060"/>
                    </a:solidFill>
                  </a:rPr>
                  <a:t> Iteration: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ABB03263-E028-579F-6A8E-4493E8950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0907" y="711201"/>
                <a:ext cx="2747744" cy="711200"/>
              </a:xfrm>
              <a:prstGeom prst="rect">
                <a:avLst/>
              </a:prstGeom>
              <a:blipFill>
                <a:blip r:embed="rId4"/>
                <a:stretch>
                  <a:fillRect b="-77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3E5FB2-6086-FA96-554E-B048FB273DB5}"/>
                  </a:ext>
                </a:extLst>
              </p:cNvPr>
              <p:cNvSpPr txBox="1"/>
              <p:nvPr/>
            </p:nvSpPr>
            <p:spPr>
              <a:xfrm>
                <a:off x="3671668" y="1434979"/>
                <a:ext cx="5622123" cy="1240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0.3333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−0.6667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3E5FB2-6086-FA96-554E-B048FB273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668" y="1434979"/>
                <a:ext cx="5622123" cy="12405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8F2CC8-DA9F-7E4B-46FD-E420C3A52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401600-A01D-B9E4-5BCE-7651490A2341}"/>
                  </a:ext>
                </a:extLst>
              </p:cNvPr>
              <p:cNvSpPr txBox="1"/>
              <p:nvPr/>
            </p:nvSpPr>
            <p:spPr>
              <a:xfrm>
                <a:off x="4775643" y="5922251"/>
                <a:ext cx="9980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401600-A01D-B9E4-5BCE-7651490A2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643" y="5922251"/>
                <a:ext cx="99801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D50AD4-FBFC-81E1-8487-BEEE97FCB313}"/>
                  </a:ext>
                </a:extLst>
              </p:cNvPr>
              <p:cNvSpPr txBox="1"/>
              <p:nvPr/>
            </p:nvSpPr>
            <p:spPr>
              <a:xfrm>
                <a:off x="3450312" y="5922251"/>
                <a:ext cx="1554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A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D50AD4-FBFC-81E1-8487-BEEE97FCB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312" y="5922251"/>
                <a:ext cx="15546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90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4" grpId="0"/>
      <p:bldP spid="24" grpId="0"/>
      <p:bldP spid="2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8C428C-38CB-8232-9C47-EDC5617A55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 </m:t>
                    </m:r>
                  </m:oMath>
                </a14:m>
                <a:r>
                  <a:rPr lang="en-IN" dirty="0"/>
                  <a:t>Example:4 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48C428C-38CB-8232-9C47-EDC5617A55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5C5B6A-052D-01E8-C55F-3167E86D48E6}"/>
                  </a:ext>
                </a:extLst>
              </p:cNvPr>
              <p:cNvSpPr txBox="1"/>
              <p:nvPr/>
            </p:nvSpPr>
            <p:spPr>
              <a:xfrm>
                <a:off x="923870" y="890271"/>
                <a:ext cx="100898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</a:rPr>
                  <a:t>Since,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 same, the dominant eigen value is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the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5C5B6A-052D-01E8-C55F-3167E86D4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70" y="890271"/>
                <a:ext cx="10089874" cy="523220"/>
              </a:xfrm>
              <a:prstGeom prst="rect">
                <a:avLst/>
              </a:prstGeom>
              <a:blipFill>
                <a:blip r:embed="rId3"/>
                <a:stretch>
                  <a:fillRect l="-126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CDEC3C-95A9-A05B-1A76-EE4F082A8E24}"/>
                  </a:ext>
                </a:extLst>
              </p:cNvPr>
              <p:cNvSpPr txBox="1"/>
              <p:nvPr/>
            </p:nvSpPr>
            <p:spPr>
              <a:xfrm>
                <a:off x="923870" y="1592561"/>
                <a:ext cx="5749884" cy="1892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:r>
                  <a:rPr lang="en-IN" sz="2800" dirty="0">
                    <a:solidFill>
                      <a:srgbClr val="002060"/>
                    </a:solidFill>
                  </a:rPr>
                  <a:t>corresponding eigen vector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Shruti" panose="020B0502040204020203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0.33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−</m:t>
                              </m:r>
                              <m: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0.67	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hruti" panose="020B0502040204020203" pitchFamily="34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CDEC3C-95A9-A05B-1A76-EE4F082A8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70" y="1592561"/>
                <a:ext cx="5749884" cy="1892698"/>
              </a:xfrm>
              <a:prstGeom prst="rect">
                <a:avLst/>
              </a:prstGeom>
              <a:blipFill>
                <a:blip r:embed="rId4"/>
                <a:stretch>
                  <a:fillRect l="-2227" t="-32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3">
            <a:extLst>
              <a:ext uri="{FF2B5EF4-FFF2-40B4-BE49-F238E27FC236}">
                <a16:creationId xmlns:a16="http://schemas.microsoft.com/office/drawing/2014/main" id="{1FB26DDC-9642-EDAE-23C8-A38C6D9A17D4}"/>
              </a:ext>
            </a:extLst>
          </p:cNvPr>
          <p:cNvSpPr/>
          <p:nvPr/>
        </p:nvSpPr>
        <p:spPr>
          <a:xfrm flipV="1">
            <a:off x="242252" y="954707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9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– 3</a:t>
            </a:r>
            <a:br>
              <a:rPr lang="en-US" dirty="0"/>
            </a:br>
            <a:r>
              <a:rPr lang="en-US" dirty="0"/>
              <a:t>Gauss – Jacobi Method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63242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BA2F-94EB-C8D6-07EA-138C58F4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8D4232E-5970-9850-DFAC-67593B3B3EA1}"/>
              </a:ext>
            </a:extLst>
          </p:cNvPr>
          <p:cNvSpPr txBox="1">
            <a:spLocks/>
          </p:cNvSpPr>
          <p:nvPr/>
        </p:nvSpPr>
        <p:spPr>
          <a:xfrm>
            <a:off x="136816" y="753740"/>
            <a:ext cx="12055184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800" dirty="0">
                <a:solidFill>
                  <a:srgbClr val="002060"/>
                </a:solidFill>
              </a:rPr>
              <a:t> </a:t>
            </a:r>
            <a:r>
              <a:rPr lang="en-IN" sz="2800" dirty="0">
                <a:solidFill>
                  <a:srgbClr val="FF0000"/>
                </a:solidFill>
              </a:rPr>
              <a:t>Numerical analysis</a:t>
            </a:r>
            <a:r>
              <a:rPr lang="en-IN" sz="2800" dirty="0">
                <a:solidFill>
                  <a:srgbClr val="002060"/>
                </a:solidFill>
              </a:rPr>
              <a:t> is a </a:t>
            </a:r>
            <a:r>
              <a:rPr lang="en-IN" sz="2800" dirty="0">
                <a:solidFill>
                  <a:srgbClr val="FF0000"/>
                </a:solidFill>
              </a:rPr>
              <a:t>branch</a:t>
            </a:r>
            <a:r>
              <a:rPr lang="en-IN" sz="2800" dirty="0">
                <a:solidFill>
                  <a:srgbClr val="002060"/>
                </a:solidFill>
              </a:rPr>
              <a:t> of Mathematics that deals with efficient methods 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49E4563A-3388-8E66-0690-7F5646712F3D}"/>
              </a:ext>
            </a:extLst>
          </p:cNvPr>
          <p:cNvSpPr txBox="1">
            <a:spLocks/>
          </p:cNvSpPr>
          <p:nvPr/>
        </p:nvSpPr>
        <p:spPr>
          <a:xfrm>
            <a:off x="492797" y="1482854"/>
            <a:ext cx="10084218" cy="5063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i="0" dirty="0">
                <a:solidFill>
                  <a:srgbClr val="002060"/>
                </a:solidFill>
                <a:latin typeface="+mj-lt"/>
              </a:rPr>
              <a:t>for obtaining </a:t>
            </a:r>
            <a:r>
              <a:rPr lang="en-IN" sz="2800" i="0" dirty="0">
                <a:solidFill>
                  <a:srgbClr val="FF0000"/>
                </a:solidFill>
                <a:latin typeface="+mj-lt"/>
              </a:rPr>
              <a:t>numerical solutions</a:t>
            </a:r>
            <a:r>
              <a:rPr lang="en-IN" sz="2800" i="0" dirty="0">
                <a:solidFill>
                  <a:srgbClr val="002060"/>
                </a:solidFill>
                <a:latin typeface="+mj-lt"/>
              </a:rPr>
              <a:t> to </a:t>
            </a:r>
            <a:r>
              <a:rPr lang="en-IN" sz="2800" i="0" dirty="0">
                <a:solidFill>
                  <a:srgbClr val="FF0000"/>
                </a:solidFill>
                <a:latin typeface="+mj-lt"/>
              </a:rPr>
              <a:t>difficult</a:t>
            </a:r>
            <a:r>
              <a:rPr lang="en-IN" sz="2800" i="0" dirty="0">
                <a:solidFill>
                  <a:srgbClr val="002060"/>
                </a:solidFill>
                <a:latin typeface="+mj-lt"/>
              </a:rPr>
              <a:t> Mathematical problems.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28DA16BE-21C4-65A5-5CE9-8FA911DF1B82}"/>
              </a:ext>
            </a:extLst>
          </p:cNvPr>
          <p:cNvSpPr txBox="1">
            <a:spLocks/>
          </p:cNvSpPr>
          <p:nvPr/>
        </p:nvSpPr>
        <p:spPr>
          <a:xfrm>
            <a:off x="136815" y="2053058"/>
            <a:ext cx="11723089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800" dirty="0">
                <a:solidFill>
                  <a:srgbClr val="002060"/>
                </a:solidFill>
              </a:rPr>
              <a:t> Most of the Mathematical problems that arise in </a:t>
            </a:r>
            <a:r>
              <a:rPr lang="en-IN" sz="2800" dirty="0">
                <a:solidFill>
                  <a:srgbClr val="FF0000"/>
                </a:solidFill>
              </a:rPr>
              <a:t>science</a:t>
            </a:r>
            <a:r>
              <a:rPr lang="en-IN" sz="2800" dirty="0">
                <a:solidFill>
                  <a:srgbClr val="002060"/>
                </a:solidFill>
              </a:rPr>
              <a:t> and </a:t>
            </a:r>
            <a:r>
              <a:rPr lang="en-IN" sz="2800" dirty="0">
                <a:solidFill>
                  <a:srgbClr val="FF0000"/>
                </a:solidFill>
              </a:rPr>
              <a:t>engineering</a:t>
            </a:r>
            <a:r>
              <a:rPr lang="en-IN" sz="2800" dirty="0">
                <a:solidFill>
                  <a:srgbClr val="002060"/>
                </a:solidFill>
              </a:rPr>
              <a:t> are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2A26D1D-C74E-F0DB-C926-095E0B48C3DF}"/>
              </a:ext>
            </a:extLst>
          </p:cNvPr>
          <p:cNvSpPr txBox="1">
            <a:spLocks/>
          </p:cNvSpPr>
          <p:nvPr/>
        </p:nvSpPr>
        <p:spPr>
          <a:xfrm>
            <a:off x="506445" y="2758538"/>
            <a:ext cx="7503653" cy="5063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002060"/>
                </a:solidFill>
              </a:rPr>
              <a:t>very </a:t>
            </a:r>
            <a:r>
              <a:rPr lang="en-IN" sz="2800" dirty="0">
                <a:solidFill>
                  <a:srgbClr val="FF0000"/>
                </a:solidFill>
              </a:rPr>
              <a:t>hard</a:t>
            </a:r>
            <a:r>
              <a:rPr lang="en-IN" sz="2800" dirty="0">
                <a:solidFill>
                  <a:srgbClr val="002060"/>
                </a:solidFill>
              </a:rPr>
              <a:t> and sometime </a:t>
            </a:r>
            <a:r>
              <a:rPr lang="en-IN" sz="2800" dirty="0">
                <a:solidFill>
                  <a:srgbClr val="FF0000"/>
                </a:solidFill>
              </a:rPr>
              <a:t>impossible</a:t>
            </a:r>
            <a:r>
              <a:rPr lang="en-IN" sz="2800" dirty="0">
                <a:solidFill>
                  <a:srgbClr val="002060"/>
                </a:solidFill>
              </a:rPr>
              <a:t> to solve exactly.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0100A70-80D4-DD4C-AE1F-53F69B1B27C2}"/>
              </a:ext>
            </a:extLst>
          </p:cNvPr>
          <p:cNvSpPr txBox="1">
            <a:spLocks/>
          </p:cNvSpPr>
          <p:nvPr/>
        </p:nvSpPr>
        <p:spPr>
          <a:xfrm>
            <a:off x="136816" y="3338091"/>
            <a:ext cx="11395542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800" dirty="0">
                <a:solidFill>
                  <a:srgbClr val="002060"/>
                </a:solidFill>
              </a:rPr>
              <a:t> To make a tough Mathematical problem </a:t>
            </a:r>
            <a:r>
              <a:rPr lang="en-IN" sz="2800" dirty="0">
                <a:solidFill>
                  <a:srgbClr val="FF0000"/>
                </a:solidFill>
              </a:rPr>
              <a:t>easier</a:t>
            </a:r>
            <a:r>
              <a:rPr lang="en-IN" sz="2800" dirty="0">
                <a:solidFill>
                  <a:srgbClr val="002060"/>
                </a:solidFill>
              </a:rPr>
              <a:t> to solve, an </a:t>
            </a:r>
            <a:r>
              <a:rPr lang="en-IN" sz="2800" dirty="0">
                <a:solidFill>
                  <a:srgbClr val="FF0000"/>
                </a:solidFill>
              </a:rPr>
              <a:t>approximation</a:t>
            </a:r>
            <a:r>
              <a:rPr lang="en-IN" sz="2800" dirty="0">
                <a:solidFill>
                  <a:srgbClr val="002060"/>
                </a:solidFill>
              </a:rPr>
              <a:t> is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BE2CBB2-9C3D-8365-5CA9-7048D4607FD8}"/>
              </a:ext>
            </a:extLst>
          </p:cNvPr>
          <p:cNvSpPr txBox="1">
            <a:spLocks/>
          </p:cNvSpPr>
          <p:nvPr/>
        </p:nvSpPr>
        <p:spPr>
          <a:xfrm>
            <a:off x="492797" y="5266932"/>
            <a:ext cx="11395542" cy="5063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002060"/>
                </a:solidFill>
              </a:rPr>
              <a:t>approximation has become more popular and a modern tool for </a:t>
            </a:r>
            <a:r>
              <a:rPr lang="en-IN" sz="2800" dirty="0">
                <a:solidFill>
                  <a:srgbClr val="FF0000"/>
                </a:solidFill>
              </a:rPr>
              <a:t>scientists</a:t>
            </a:r>
            <a:r>
              <a:rPr lang="en-IN" sz="2800" dirty="0">
                <a:solidFill>
                  <a:srgbClr val="002060"/>
                </a:solidFill>
              </a:rPr>
              <a:t> 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537373-A620-0EB2-61BA-67F08E501583}"/>
              </a:ext>
            </a:extLst>
          </p:cNvPr>
          <p:cNvSpPr txBox="1">
            <a:spLocks/>
          </p:cNvSpPr>
          <p:nvPr/>
        </p:nvSpPr>
        <p:spPr>
          <a:xfrm>
            <a:off x="506445" y="4037851"/>
            <a:ext cx="1632837" cy="5063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002060"/>
                </a:solidFill>
              </a:rPr>
              <a:t>essential.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692FA54-99FA-83FD-B38C-67CA5FC849CC}"/>
              </a:ext>
            </a:extLst>
          </p:cNvPr>
          <p:cNvSpPr txBox="1">
            <a:spLocks/>
          </p:cNvSpPr>
          <p:nvPr/>
        </p:nvSpPr>
        <p:spPr>
          <a:xfrm>
            <a:off x="136815" y="4544186"/>
            <a:ext cx="11395543" cy="72274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800" dirty="0">
                <a:solidFill>
                  <a:srgbClr val="002060"/>
                </a:solidFill>
              </a:rPr>
              <a:t> Due to the immense development in the </a:t>
            </a:r>
            <a:r>
              <a:rPr lang="en-IN" sz="2800" dirty="0">
                <a:solidFill>
                  <a:srgbClr val="FF0000"/>
                </a:solidFill>
              </a:rPr>
              <a:t>computational technology</a:t>
            </a:r>
            <a:r>
              <a:rPr lang="en-IN" sz="2800" dirty="0">
                <a:solidFill>
                  <a:srgbClr val="002060"/>
                </a:solidFill>
              </a:rPr>
              <a:t>, numerical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7411F3BF-AADD-E797-B496-E2E7033E92E2}"/>
              </a:ext>
            </a:extLst>
          </p:cNvPr>
          <p:cNvSpPr txBox="1">
            <a:spLocks/>
          </p:cNvSpPr>
          <p:nvPr/>
        </p:nvSpPr>
        <p:spPr>
          <a:xfrm>
            <a:off x="506445" y="5839039"/>
            <a:ext cx="1745437" cy="50633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FF0000"/>
                </a:solidFill>
              </a:rPr>
              <a:t>engineers</a:t>
            </a:r>
            <a:r>
              <a:rPr lang="en-IN" sz="2800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933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2" grpId="0"/>
      <p:bldP spid="6" grpId="0"/>
      <p:bldP spid="7" grpId="0"/>
      <p:bldP spid="11" grpId="0"/>
      <p:bldP spid="5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8206</TotalTime>
  <Words>11181</Words>
  <Application>Microsoft Office PowerPoint</Application>
  <PresentationFormat>Widescreen</PresentationFormat>
  <Paragraphs>2592</Paragraphs>
  <Slides>170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78" baseType="lpstr">
      <vt:lpstr>Roboto Condensed</vt:lpstr>
      <vt:lpstr>Cambria Math</vt:lpstr>
      <vt:lpstr>Wingdings 3</vt:lpstr>
      <vt:lpstr>Arial</vt:lpstr>
      <vt:lpstr>Calibri</vt:lpstr>
      <vt:lpstr>Roboto Condensed Light</vt:lpstr>
      <vt:lpstr>Wingdings</vt:lpstr>
      <vt:lpstr>Office Theme</vt:lpstr>
      <vt:lpstr>Unit – 2 Numerical Linear Algebra</vt:lpstr>
      <vt:lpstr>PowerPoint Presentation</vt:lpstr>
      <vt:lpstr>PowerPoint Presentation</vt:lpstr>
      <vt:lpstr>Method – 1 Eigen Values and Eigen Vectors</vt:lpstr>
      <vt:lpstr>Characteristic Equation</vt:lpstr>
      <vt:lpstr>How to find Characteristic Equation for 2×2 matrix?</vt:lpstr>
      <vt:lpstr>How to find Characteristic Equation for 2×2 matrix?</vt:lpstr>
      <vt:lpstr>How to find Characteristic Equation for 3×3 matrix?</vt:lpstr>
      <vt:lpstr>How to find Characteristic Equation for 3×3 matrix?</vt:lpstr>
      <vt:lpstr>How to find Characteristic Equation for 3×3 matrix?</vt:lpstr>
      <vt:lpstr>How to find Characteristic Equation for 3×3 matrix?</vt:lpstr>
      <vt:lpstr>How to Solve the Cubic Equation: Ax^3+Bx^2+Cx+D=0</vt:lpstr>
      <vt:lpstr>How to Solve the Cubic Equation: Ax^3+Bx^2+Cx+D=0</vt:lpstr>
      <vt:lpstr>How to Solve the Cubic Equation: Ax^3+Bx^2+Cx+D=0</vt:lpstr>
      <vt:lpstr>Eigen Value</vt:lpstr>
      <vt:lpstr>Eigen Vector and Eigen Space</vt:lpstr>
      <vt:lpstr>Properties of Eigen Value and Eigen Vector</vt:lpstr>
      <vt:lpstr>Procedure to Find the Eigen Value, Eigen Vector for 3×3 matrix</vt:lpstr>
      <vt:lpstr>Method:1 ⇝ Example:1</vt:lpstr>
      <vt:lpstr>Method:1 ⇝ Example:1 (Continue) </vt:lpstr>
      <vt:lpstr>Method:1 ⇝ Example:1 (Continue) </vt:lpstr>
      <vt:lpstr>Method:1 ⇝ Example:1 (Continue) </vt:lpstr>
      <vt:lpstr>Method:1 ⇝ Example:1 (Continue) </vt:lpstr>
      <vt:lpstr>Method:1 ⇝ Example:1 (Continue) </vt:lpstr>
      <vt:lpstr>Method:1 ⇝ Example:1 (Continue) </vt:lpstr>
      <vt:lpstr>Method:1 ⇝ Example:1 (Continue) </vt:lpstr>
      <vt:lpstr>Method:1 ⇝ Example:2</vt:lpstr>
      <vt:lpstr>Method:1 ⇝ Example:2 (Continue) </vt:lpstr>
      <vt:lpstr>Method:1 ⇝ Example:2 (Continue) </vt:lpstr>
      <vt:lpstr>Method:1 ⇝ Example:2 (Continue) </vt:lpstr>
      <vt:lpstr>Method:1 ⇝ Example:2 (Continue) </vt:lpstr>
      <vt:lpstr>Method:1 ⇝ Example:2 (Continue) </vt:lpstr>
      <vt:lpstr>Method:1 ⇝ Example:2 (Continue) </vt:lpstr>
      <vt:lpstr>Method:1 ⇝ Example:2 (Continue) </vt:lpstr>
      <vt:lpstr>Method:1 ⇝ Example:2 (Continue) </vt:lpstr>
      <vt:lpstr>Method:1 ⇝ Example:2 (Continue) </vt:lpstr>
      <vt:lpstr>Method:1 ⇝ Example:2 (Continue) </vt:lpstr>
      <vt:lpstr>Method:1 ⇝ Example:2 (Continue) </vt:lpstr>
      <vt:lpstr>What happens when a matrix is multiplied by a vector?</vt:lpstr>
      <vt:lpstr>What happens when a matrix is multiplied by a vector?</vt:lpstr>
      <vt:lpstr>Notes(Remember this)</vt:lpstr>
      <vt:lpstr>Notes(Remember this)</vt:lpstr>
      <vt:lpstr>Method:1 ⇝ Example:3</vt:lpstr>
      <vt:lpstr>Method:1 ⇝ Example:4</vt:lpstr>
      <vt:lpstr>Method:1 ⇝ Example:4 (Continue) </vt:lpstr>
      <vt:lpstr>Method:1 ⇝ Example:4 (Continue) </vt:lpstr>
      <vt:lpstr>Method:1 ⇝ Example:4 (Continue) </vt:lpstr>
      <vt:lpstr>Method:1 ⇝ Example:4 (Continue) </vt:lpstr>
      <vt:lpstr>Method:1 ⇝ Example:4 (Continue) </vt:lpstr>
      <vt:lpstr>Method:1 ⇝ Example:4 (Continue) </vt:lpstr>
      <vt:lpstr>Method:1 ⇝ Example:4 (Continue) </vt:lpstr>
      <vt:lpstr>Method:1 ⇝ Example:4 (Continue) </vt:lpstr>
      <vt:lpstr>Method:1 ⇝ Example:5</vt:lpstr>
      <vt:lpstr>Method:1 ⇝ Example:5 (Continue) </vt:lpstr>
      <vt:lpstr>Method:1 ⇝ Example:5 (Continue) </vt:lpstr>
      <vt:lpstr>Method:1 ⇝ Example:5 (Continue) </vt:lpstr>
      <vt:lpstr>Method:1 ⇝ Example:5 (Continue) </vt:lpstr>
      <vt:lpstr>Method:1 ⇝ Example:5 (Continue) </vt:lpstr>
      <vt:lpstr>Remarks</vt:lpstr>
      <vt:lpstr>Remarks</vt:lpstr>
      <vt:lpstr>Remarks</vt:lpstr>
      <vt:lpstr>Remarks</vt:lpstr>
      <vt:lpstr>Method:1 ⇝ Example:6</vt:lpstr>
      <vt:lpstr>Method – 2 Power Method</vt:lpstr>
      <vt:lpstr>Power Method</vt:lpstr>
      <vt:lpstr>Power Method</vt:lpstr>
      <vt:lpstr>Power Method</vt:lpstr>
      <vt:lpstr>Method:2 ⇝ Example:1</vt:lpstr>
      <vt:lpstr>Method:2 ⇝ Example:1 (Continue) </vt:lpstr>
      <vt:lpstr>Method:2 ⇝ Example:1 (Continue) </vt:lpstr>
      <vt:lpstr>Method:2 ⇝ Example:1 (Continue) </vt:lpstr>
      <vt:lpstr>Method:2 ⇝ Example:2</vt:lpstr>
      <vt:lpstr>Method:2 ⇝ Example:2 (Continue) </vt:lpstr>
      <vt:lpstr>Method:2 ⇝ Example:2 (Continue) </vt:lpstr>
      <vt:lpstr>Method:2 ⇝ Example:2 (Continue) </vt:lpstr>
      <vt:lpstr>Method:2 ⇝ Example:2 (Continue) </vt:lpstr>
      <vt:lpstr>Method:2 ⇝ Example:2 (Continue) </vt:lpstr>
      <vt:lpstr>Method:2 ⇝ Example:2 (Continue) </vt:lpstr>
      <vt:lpstr>Method:2 ⇝ Example:2 (Continue) </vt:lpstr>
      <vt:lpstr>Method:2 ⇝ Example:2 (Continue) </vt:lpstr>
      <vt:lpstr>Method:2 ⇝ Example:2 (Continue) </vt:lpstr>
      <vt:lpstr>Method:2 ⇝ Example:2 (Continue) </vt:lpstr>
      <vt:lpstr>Method:2 ⇝ Example:2 (Continue) </vt:lpstr>
      <vt:lpstr>Method:2 ⇝ Example:3</vt:lpstr>
      <vt:lpstr>Method:2 ⇝ Example:3 (Continue) </vt:lpstr>
      <vt:lpstr>Method:2 ⇝ Example:3 (Continue) </vt:lpstr>
      <vt:lpstr>Method:2 ⇝ Example:3 (Continue) </vt:lpstr>
      <vt:lpstr>Method:2 ⇝ Example:3 (Continue) </vt:lpstr>
      <vt:lpstr>Method:2 ⇝ Example:3 (Continue) </vt:lpstr>
      <vt:lpstr>Method:2 ⇝ Example:3 (Continue) </vt:lpstr>
      <vt:lpstr>Method:2 ⇝ Example:3 (Continue) </vt:lpstr>
      <vt:lpstr>Method:2 ⇝ Example:3 (Continue) </vt:lpstr>
      <vt:lpstr>Method:2 ⇝ Example:4</vt:lpstr>
      <vt:lpstr>Method:2 ⇝ Example:4 (Continue) </vt:lpstr>
      <vt:lpstr>Method:2 ⇝ Example:4 (Continue) </vt:lpstr>
      <vt:lpstr>Method:2 ⇝ Example:4 (Continue) </vt:lpstr>
      <vt:lpstr>Method:2 ⇝ Example:4 (Continue) </vt:lpstr>
      <vt:lpstr>Method – 3 Gauss – Jacobi Method </vt:lpstr>
      <vt:lpstr>Introduction</vt:lpstr>
      <vt:lpstr>Introduction</vt:lpstr>
      <vt:lpstr>Introduction</vt:lpstr>
      <vt:lpstr>Introduction</vt:lpstr>
      <vt:lpstr>Gauss – Jacobi Method</vt:lpstr>
      <vt:lpstr>Diagonally Dominant</vt:lpstr>
      <vt:lpstr>Procedure to perform Gauss – Jacobi Method </vt:lpstr>
      <vt:lpstr>Procedure to perform Gauss – Jacobi Method </vt:lpstr>
      <vt:lpstr>Procedure to perform Gauss – Jacobi Method </vt:lpstr>
      <vt:lpstr>Procedure to perform Gauss – Jacobi Method</vt:lpstr>
      <vt:lpstr>Procedure to perform Gauss – Jacobi Method</vt:lpstr>
      <vt:lpstr>Procedure to perform Gauss – Jacobi Method</vt:lpstr>
      <vt:lpstr>Method:3 ⇝ Example:1</vt:lpstr>
      <vt:lpstr>Method:3 ⇝ Example:1 (Continue) </vt:lpstr>
      <vt:lpstr>Method:3 ⇝ Example:1 (Continue) </vt:lpstr>
      <vt:lpstr>Method:3 ⇝ Example:1 (Continue) </vt:lpstr>
      <vt:lpstr>Method:3 ⇝ Example:1 (Continue) </vt:lpstr>
      <vt:lpstr>Method:3 ⇝ Example:1 (Continue) </vt:lpstr>
      <vt:lpstr>Method:3 ⇝ Example:2</vt:lpstr>
      <vt:lpstr>Method:3 ⇝ Example:2 (Continue) </vt:lpstr>
      <vt:lpstr>Method:3 ⇝ Example:2 (Continue) </vt:lpstr>
      <vt:lpstr>Method:3 ⇝ Example:2 (Continue) </vt:lpstr>
      <vt:lpstr>Method:3 ⇝ Example:2 (Continue) </vt:lpstr>
      <vt:lpstr>Method:3 ⇝ Example:2 (Continue) </vt:lpstr>
      <vt:lpstr>Method:3 ⇝ Example:3</vt:lpstr>
      <vt:lpstr>Method:3 ⇝ Example:3 (Continue) </vt:lpstr>
      <vt:lpstr>Method:3 ⇝ Example:3 (Continue) </vt:lpstr>
      <vt:lpstr>Method:3 ⇝ Example:3 (Continue) </vt:lpstr>
      <vt:lpstr>Method:3 ⇝ Example:3 (Continue) </vt:lpstr>
      <vt:lpstr>Method:3 ⇝ Example:3 (Continue) </vt:lpstr>
      <vt:lpstr>Method:3 ⇝ Example:4</vt:lpstr>
      <vt:lpstr>Method:3 ⇝ Example:4 (Continue) </vt:lpstr>
      <vt:lpstr>Method:3 ⇝ Example:4 (Continue) </vt:lpstr>
      <vt:lpstr>Method:3 ⇝ Example:4 (Continue) </vt:lpstr>
      <vt:lpstr>Method:3 ⇝ Example:4 (Continue) </vt:lpstr>
      <vt:lpstr>Method:3 ⇝ Example:5</vt:lpstr>
      <vt:lpstr>Method:3 ⇝ Example:5 (Continue) </vt:lpstr>
      <vt:lpstr>Method:3 ⇝ Example:5 (Continue) </vt:lpstr>
      <vt:lpstr>Method:3 ⇝ Example:5 (Continue) </vt:lpstr>
      <vt:lpstr>Method:3 ⇝ Example:5 (Continue) </vt:lpstr>
      <vt:lpstr>Method – 4 Gauss – Seidel Method</vt:lpstr>
      <vt:lpstr>Procedure to perform Gauss – Seidel Method </vt:lpstr>
      <vt:lpstr>Procedure to perform Gauss – Seidel Method </vt:lpstr>
      <vt:lpstr>Procedure to perform Gauss – Seidel Method </vt:lpstr>
      <vt:lpstr>Procedure to perform Gauss – Seidel Method</vt:lpstr>
      <vt:lpstr>Procedure to perform Gauss – Seidel Method</vt:lpstr>
      <vt:lpstr>Method:4 ⇝ Example:1</vt:lpstr>
      <vt:lpstr>Method:4 ⇝ Example:1 (Continue) </vt:lpstr>
      <vt:lpstr>Method:4 ⇝ Example:1 (Continue) </vt:lpstr>
      <vt:lpstr>Method:4 ⇝ Example:1 (Continue) </vt:lpstr>
      <vt:lpstr>Method:4 ⇝ Example:1 (Continue) </vt:lpstr>
      <vt:lpstr>Method:4 ⇝ Example:1 (Continue) </vt:lpstr>
      <vt:lpstr>Method:4 ⇝ Example:2</vt:lpstr>
      <vt:lpstr>Method:4 ⇝ Example:2 (Continue) </vt:lpstr>
      <vt:lpstr>Method:4 ⇝ Example:2 (Continue) </vt:lpstr>
      <vt:lpstr>Method:4 ⇝ Example:2 (Continue) </vt:lpstr>
      <vt:lpstr>Method:4 ⇝ Example:2 (Continue) </vt:lpstr>
      <vt:lpstr>Method:4 ⇝ Example:2 (Continue) </vt:lpstr>
      <vt:lpstr>Method:4 ⇝ Example:3</vt:lpstr>
      <vt:lpstr>Method:4 ⇝ Example:3 (Continue) </vt:lpstr>
      <vt:lpstr>Method:4 ⇝ Example:3 (Continue) </vt:lpstr>
      <vt:lpstr>Method:4 ⇝ Example:3 (Continue) </vt:lpstr>
      <vt:lpstr>Method:4 ⇝ Example:3 (Continue) </vt:lpstr>
      <vt:lpstr>Method:4 ⇝ Example:3 (Continue) </vt:lpstr>
      <vt:lpstr>Method:4 ⇝ Example:3 (Continue) </vt:lpstr>
      <vt:lpstr>Method:4 ⇝ Example:4</vt:lpstr>
      <vt:lpstr>Method:4 ⇝ Example:4 (Continue) </vt:lpstr>
      <vt:lpstr>Method:4 ⇝ Example:4 (Continue) </vt:lpstr>
      <vt:lpstr>Method:4 ⇝ Example:4 (Continue) </vt:lpstr>
      <vt:lpstr>Method:4 ⇝ Example:4 (Continue) </vt:lpstr>
      <vt:lpstr>Method:4 ⇝ Example:4 (Continue)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Vasudev </cp:lastModifiedBy>
  <cp:revision>751</cp:revision>
  <dcterms:created xsi:type="dcterms:W3CDTF">2020-05-01T05:09:15Z</dcterms:created>
  <dcterms:modified xsi:type="dcterms:W3CDTF">2025-01-15T12:56:03Z</dcterms:modified>
</cp:coreProperties>
</file>